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310" r:id="rId6"/>
    <p:sldId id="341" r:id="rId7"/>
    <p:sldId id="266" r:id="rId8"/>
    <p:sldId id="271" r:id="rId9"/>
    <p:sldId id="272" r:id="rId10"/>
    <p:sldId id="285" r:id="rId11"/>
    <p:sldId id="286" r:id="rId12"/>
    <p:sldId id="287" r:id="rId13"/>
    <p:sldId id="307" r:id="rId14"/>
    <p:sldId id="315" r:id="rId15"/>
    <p:sldId id="276" r:id="rId16"/>
    <p:sldId id="284" r:id="rId17"/>
    <p:sldId id="275" r:id="rId18"/>
    <p:sldId id="312" r:id="rId19"/>
    <p:sldId id="344" r:id="rId20"/>
    <p:sldId id="274" r:id="rId21"/>
    <p:sldId id="313" r:id="rId22"/>
    <p:sldId id="290" r:id="rId23"/>
    <p:sldId id="345" r:id="rId24"/>
    <p:sldId id="346" r:id="rId25"/>
    <p:sldId id="291" r:id="rId26"/>
    <p:sldId id="292" r:id="rId27"/>
    <p:sldId id="277" r:id="rId28"/>
    <p:sldId id="314" r:id="rId29"/>
    <p:sldId id="347" r:id="rId30"/>
    <p:sldId id="309" r:id="rId31"/>
    <p:sldId id="343" r:id="rId32"/>
    <p:sldId id="278" r:id="rId33"/>
    <p:sldId id="348" r:id="rId34"/>
    <p:sldId id="349" r:id="rId35"/>
    <p:sldId id="279" r:id="rId36"/>
    <p:sldId id="295" r:id="rId37"/>
    <p:sldId id="294" r:id="rId38"/>
    <p:sldId id="296" r:id="rId39"/>
    <p:sldId id="306" r:id="rId40"/>
    <p:sldId id="352" r:id="rId41"/>
    <p:sldId id="273" r:id="rId42"/>
    <p:sldId id="298" r:id="rId43"/>
    <p:sldId id="297" r:id="rId44"/>
    <p:sldId id="280" r:id="rId45"/>
    <p:sldId id="299" r:id="rId46"/>
    <p:sldId id="281" r:id="rId47"/>
    <p:sldId id="301" r:id="rId48"/>
    <p:sldId id="300" r:id="rId49"/>
    <p:sldId id="282" r:id="rId50"/>
    <p:sldId id="302" r:id="rId51"/>
    <p:sldId id="288" r:id="rId52"/>
    <p:sldId id="303" r:id="rId53"/>
    <p:sldId id="305" r:id="rId54"/>
    <p:sldId id="351" r:id="rId55"/>
    <p:sldId id="311" r:id="rId56"/>
    <p:sldId id="350" r:id="rId57"/>
    <p:sldId id="283" r:id="rId58"/>
    <p:sldId id="342" r:id="rId59"/>
    <p:sldId id="268"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C242"/>
    <a:srgbClr val="AAB0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33813-8412-4EA7-9F1D-B8C2751634F5}" v="17" dt="2022-10-12T12:45:45.08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94"/>
  </p:normalViewPr>
  <p:slideViewPr>
    <p:cSldViewPr snapToGrid="0">
      <p:cViewPr varScale="1">
        <p:scale>
          <a:sx n="106" d="100"/>
          <a:sy n="106"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Back" userId="5bb93587-a5ef-43b5-a03e-6df9c0c41826" providerId="ADAL" clId="{F7FEBDC5-AA52-48AC-91BE-F93A77AD67D5}"/>
    <pc:docChg chg="undo custSel addSld modSld modMainMaster">
      <pc:chgData name="Aaron Back" userId="5bb93587-a5ef-43b5-a03e-6df9c0c41826" providerId="ADAL" clId="{F7FEBDC5-AA52-48AC-91BE-F93A77AD67D5}" dt="2022-08-18T17:11:12.965" v="160" actId="1037"/>
      <pc:docMkLst>
        <pc:docMk/>
      </pc:docMkLst>
      <pc:sldChg chg="new">
        <pc:chgData name="Aaron Back" userId="5bb93587-a5ef-43b5-a03e-6df9c0c41826" providerId="ADAL" clId="{F7FEBDC5-AA52-48AC-91BE-F93A77AD67D5}" dt="2022-08-18T17:09:01.727" v="76" actId="680"/>
        <pc:sldMkLst>
          <pc:docMk/>
          <pc:sldMk cId="2448750386" sldId="271"/>
        </pc:sldMkLst>
      </pc:sldChg>
      <pc:sldMasterChg chg="addSldLayout modSldLayout sldLayoutOrd">
        <pc:chgData name="Aaron Back" userId="5bb93587-a5ef-43b5-a03e-6df9c0c41826" providerId="ADAL" clId="{F7FEBDC5-AA52-48AC-91BE-F93A77AD67D5}" dt="2022-08-18T17:11:12.965" v="160" actId="1037"/>
        <pc:sldMasterMkLst>
          <pc:docMk/>
          <pc:sldMasterMk cId="0" sldId="2147483648"/>
        </pc:sldMasterMkLst>
        <pc:sldLayoutChg chg="ord">
          <pc:chgData name="Aaron Back" userId="5bb93587-a5ef-43b5-a03e-6df9c0c41826" providerId="ADAL" clId="{F7FEBDC5-AA52-48AC-91BE-F93A77AD67D5}" dt="2022-08-18T17:08:18.712" v="61" actId="20578"/>
          <pc:sldLayoutMkLst>
            <pc:docMk/>
            <pc:sldMasterMk cId="0" sldId="2147483648"/>
            <pc:sldLayoutMk cId="0" sldId="2147483655"/>
          </pc:sldLayoutMkLst>
        </pc:sldLayoutChg>
        <pc:sldLayoutChg chg="addSp delSp modSp add mod modTransition">
          <pc:chgData name="Aaron Back" userId="5bb93587-a5ef-43b5-a03e-6df9c0c41826" providerId="ADAL" clId="{F7FEBDC5-AA52-48AC-91BE-F93A77AD67D5}" dt="2022-08-18T17:11:12.965" v="160" actId="1037"/>
          <pc:sldLayoutMkLst>
            <pc:docMk/>
            <pc:sldMasterMk cId="0" sldId="2147483648"/>
            <pc:sldLayoutMk cId="2259008263" sldId="2147483665"/>
          </pc:sldLayoutMkLst>
          <pc:spChg chg="mod ord">
            <ac:chgData name="Aaron Back" userId="5bb93587-a5ef-43b5-a03e-6df9c0c41826" providerId="ADAL" clId="{F7FEBDC5-AA52-48AC-91BE-F93A77AD67D5}" dt="2022-08-18T17:09:14.880" v="77" actId="14100"/>
            <ac:spMkLst>
              <pc:docMk/>
              <pc:sldMasterMk cId="0" sldId="2147483648"/>
              <pc:sldLayoutMk cId="2259008263" sldId="2147483665"/>
              <ac:spMk id="2" creationId="{333B92DC-C992-E058-8FA4-991E8DBB36D3}"/>
            </ac:spMkLst>
          </pc:spChg>
          <pc:spChg chg="mod topLvl modCrop">
            <ac:chgData name="Aaron Back" userId="5bb93587-a5ef-43b5-a03e-6df9c0c41826" providerId="ADAL" clId="{F7FEBDC5-AA52-48AC-91BE-F93A77AD67D5}" dt="2022-08-18T17:10:23.760" v="98" actId="12789"/>
            <ac:spMkLst>
              <pc:docMk/>
              <pc:sldMasterMk cId="0" sldId="2147483648"/>
              <pc:sldLayoutMk cId="2259008263" sldId="2147483665"/>
              <ac:spMk id="4" creationId="{E94725E8-F135-1830-26B8-E291C242E208}"/>
            </ac:spMkLst>
          </pc:spChg>
          <pc:spChg chg="del mod topLvl">
            <ac:chgData name="Aaron Back" userId="5bb93587-a5ef-43b5-a03e-6df9c0c41826" providerId="ADAL" clId="{F7FEBDC5-AA52-48AC-91BE-F93A77AD67D5}" dt="2022-08-18T17:05:33.483" v="22" actId="478"/>
            <ac:spMkLst>
              <pc:docMk/>
              <pc:sldMasterMk cId="0" sldId="2147483648"/>
              <pc:sldLayoutMk cId="2259008263" sldId="2147483665"/>
              <ac:spMk id="5" creationId="{8DA0F871-BE03-6A42-6CB4-9A9634CD474D}"/>
            </ac:spMkLst>
          </pc:spChg>
          <pc:spChg chg="del mod">
            <ac:chgData name="Aaron Back" userId="5bb93587-a5ef-43b5-a03e-6df9c0c41826" providerId="ADAL" clId="{F7FEBDC5-AA52-48AC-91BE-F93A77AD67D5}" dt="2022-08-18T17:04:01.035" v="7" actId="478"/>
            <ac:spMkLst>
              <pc:docMk/>
              <pc:sldMasterMk cId="0" sldId="2147483648"/>
              <pc:sldLayoutMk cId="2259008263" sldId="2147483665"/>
              <ac:spMk id="6" creationId="{6B7E0392-BA0E-BE7A-2DA4-60A6C04E11B0}"/>
            </ac:spMkLst>
          </pc:spChg>
          <pc:spChg chg="add mod">
            <ac:chgData name="Aaron Back" userId="5bb93587-a5ef-43b5-a03e-6df9c0c41826" providerId="ADAL" clId="{F7FEBDC5-AA52-48AC-91BE-F93A77AD67D5}" dt="2022-08-18T17:07:59.933" v="60" actId="14100"/>
            <ac:spMkLst>
              <pc:docMk/>
              <pc:sldMasterMk cId="0" sldId="2147483648"/>
              <pc:sldLayoutMk cId="2259008263" sldId="2147483665"/>
              <ac:spMk id="7" creationId="{8078B32E-EF5A-1B85-DBCD-4F8AF18C4E01}"/>
            </ac:spMkLst>
          </pc:spChg>
          <pc:spChg chg="add mod">
            <ac:chgData name="Aaron Back" userId="5bb93587-a5ef-43b5-a03e-6df9c0c41826" providerId="ADAL" clId="{F7FEBDC5-AA52-48AC-91BE-F93A77AD67D5}" dt="2022-08-18T17:08:47.001" v="75" actId="1076"/>
            <ac:spMkLst>
              <pc:docMk/>
              <pc:sldMasterMk cId="0" sldId="2147483648"/>
              <pc:sldLayoutMk cId="2259008263" sldId="2147483665"/>
              <ac:spMk id="8" creationId="{75A2763F-A704-7424-CDE0-AB6A41EA2E1A}"/>
            </ac:spMkLst>
          </pc:spChg>
          <pc:spChg chg="add mod">
            <ac:chgData name="Aaron Back" userId="5bb93587-a5ef-43b5-a03e-6df9c0c41826" providerId="ADAL" clId="{F7FEBDC5-AA52-48AC-91BE-F93A77AD67D5}" dt="2022-08-18T17:10:23.760" v="98" actId="12789"/>
            <ac:spMkLst>
              <pc:docMk/>
              <pc:sldMasterMk cId="0" sldId="2147483648"/>
              <pc:sldLayoutMk cId="2259008263" sldId="2147483665"/>
              <ac:spMk id="9" creationId="{B27880F3-800F-1786-4A7B-CFC88ACA2D8F}"/>
            </ac:spMkLst>
          </pc:spChg>
          <pc:spChg chg="add mod">
            <ac:chgData name="Aaron Back" userId="5bb93587-a5ef-43b5-a03e-6df9c0c41826" providerId="ADAL" clId="{F7FEBDC5-AA52-48AC-91BE-F93A77AD67D5}" dt="2022-08-18T17:11:12.965" v="160" actId="1037"/>
            <ac:spMkLst>
              <pc:docMk/>
              <pc:sldMasterMk cId="0" sldId="2147483648"/>
              <pc:sldLayoutMk cId="2259008263" sldId="2147483665"/>
              <ac:spMk id="11" creationId="{AE9DA2F4-AED3-F2A9-0E8B-D5FDCE8FF8A0}"/>
            </ac:spMkLst>
          </pc:spChg>
          <pc:spChg chg="del">
            <ac:chgData name="Aaron Back" userId="5bb93587-a5ef-43b5-a03e-6df9c0c41826" providerId="ADAL" clId="{F7FEBDC5-AA52-48AC-91BE-F93A77AD67D5}" dt="2022-08-18T17:03:56.575" v="5" actId="478"/>
            <ac:spMkLst>
              <pc:docMk/>
              <pc:sldMasterMk cId="0" sldId="2147483648"/>
              <pc:sldLayoutMk cId="2259008263" sldId="2147483665"/>
              <ac:spMk id="30" creationId="{87136137-281B-665A-436C-2C613DD41CAD}"/>
            </ac:spMkLst>
          </pc:spChg>
          <pc:spChg chg="del">
            <ac:chgData name="Aaron Back" userId="5bb93587-a5ef-43b5-a03e-6df9c0c41826" providerId="ADAL" clId="{F7FEBDC5-AA52-48AC-91BE-F93A77AD67D5}" dt="2022-08-18T17:03:56.575" v="5" actId="478"/>
            <ac:spMkLst>
              <pc:docMk/>
              <pc:sldMasterMk cId="0" sldId="2147483648"/>
              <pc:sldLayoutMk cId="2259008263" sldId="2147483665"/>
              <ac:spMk id="34" creationId="{6EDAB479-DE0B-E9AF-59A4-075C6DC7B221}"/>
            </ac:spMkLst>
          </pc:spChg>
          <pc:spChg chg="del">
            <ac:chgData name="Aaron Back" userId="5bb93587-a5ef-43b5-a03e-6df9c0c41826" providerId="ADAL" clId="{F7FEBDC5-AA52-48AC-91BE-F93A77AD67D5}" dt="2022-08-18T17:03:56.575" v="5" actId="478"/>
            <ac:spMkLst>
              <pc:docMk/>
              <pc:sldMasterMk cId="0" sldId="2147483648"/>
              <pc:sldLayoutMk cId="2259008263" sldId="2147483665"/>
              <ac:spMk id="35" creationId="{768369BC-603E-3C5F-3FFA-EE67A53BC843}"/>
            </ac:spMkLst>
          </pc:spChg>
          <pc:spChg chg="mod ord">
            <ac:chgData name="Aaron Back" userId="5bb93587-a5ef-43b5-a03e-6df9c0c41826" providerId="ADAL" clId="{F7FEBDC5-AA52-48AC-91BE-F93A77AD67D5}" dt="2022-08-18T17:07:26.636" v="40" actId="12789"/>
            <ac:spMkLst>
              <pc:docMk/>
              <pc:sldMasterMk cId="0" sldId="2147483648"/>
              <pc:sldLayoutMk cId="2259008263" sldId="2147483665"/>
              <ac:spMk id="42" creationId="{155D7197-00FD-D249-5216-E3B1B9983E78}"/>
            </ac:spMkLst>
          </pc:spChg>
          <pc:spChg chg="del">
            <ac:chgData name="Aaron Back" userId="5bb93587-a5ef-43b5-a03e-6df9c0c41826" providerId="ADAL" clId="{F7FEBDC5-AA52-48AC-91BE-F93A77AD67D5}" dt="2022-08-18T17:05:07.377" v="15" actId="478"/>
            <ac:spMkLst>
              <pc:docMk/>
              <pc:sldMasterMk cId="0" sldId="2147483648"/>
              <pc:sldLayoutMk cId="2259008263" sldId="2147483665"/>
              <ac:spMk id="112" creationId="{B6F6FFC3-C3DE-0D18-3051-F0A84D2D65D9}"/>
            </ac:spMkLst>
          </pc:spChg>
          <pc:grpChg chg="add del mod">
            <ac:chgData name="Aaron Back" userId="5bb93587-a5ef-43b5-a03e-6df9c0c41826" providerId="ADAL" clId="{F7FEBDC5-AA52-48AC-91BE-F93A77AD67D5}" dt="2022-08-18T17:04:41.167" v="11" actId="165"/>
            <ac:grpSpMkLst>
              <pc:docMk/>
              <pc:sldMasterMk cId="0" sldId="2147483648"/>
              <pc:sldLayoutMk cId="2259008263" sldId="2147483665"/>
              <ac:grpSpMk id="3" creationId="{8604B420-57B1-F11C-40FC-64EB626C992B}"/>
            </ac:grpSpMkLst>
          </pc:grpChg>
          <pc:grpChg chg="del mod">
            <ac:chgData name="Aaron Back" userId="5bb93587-a5ef-43b5-a03e-6df9c0c41826" providerId="ADAL" clId="{F7FEBDC5-AA52-48AC-91BE-F93A77AD67D5}" dt="2022-08-18T17:03:52.527" v="4" actId="478"/>
            <ac:grpSpMkLst>
              <pc:docMk/>
              <pc:sldMasterMk cId="0" sldId="2147483648"/>
              <pc:sldLayoutMk cId="2259008263" sldId="2147483665"/>
              <ac:grpSpMk id="39" creationId="{6F2BC7AB-F7C2-246E-E09F-8F340E96BB55}"/>
            </ac:grpSpMkLst>
          </pc:grpChg>
          <pc:picChg chg="add mod">
            <ac:chgData name="Aaron Back" userId="5bb93587-a5ef-43b5-a03e-6df9c0c41826" providerId="ADAL" clId="{F7FEBDC5-AA52-48AC-91BE-F93A77AD67D5}" dt="2022-08-18T17:10:39.401" v="118" actId="1076"/>
            <ac:picMkLst>
              <pc:docMk/>
              <pc:sldMasterMk cId="0" sldId="2147483648"/>
              <pc:sldLayoutMk cId="2259008263" sldId="2147483665"/>
              <ac:picMk id="10" creationId="{2AE32D7A-7BFD-DACB-184D-BA6CEF6DE1D6}"/>
            </ac:picMkLst>
          </pc:picChg>
          <pc:picChg chg="del">
            <ac:chgData name="Aaron Back" userId="5bb93587-a5ef-43b5-a03e-6df9c0c41826" providerId="ADAL" clId="{F7FEBDC5-AA52-48AC-91BE-F93A77AD67D5}" dt="2022-08-18T17:03:56.575" v="5" actId="478"/>
            <ac:picMkLst>
              <pc:docMk/>
              <pc:sldMasterMk cId="0" sldId="2147483648"/>
              <pc:sldLayoutMk cId="2259008263" sldId="2147483665"/>
              <ac:picMk id="37" creationId="{14A38209-398D-A7A0-29FE-C0D3F9753F8D}"/>
            </ac:picMkLst>
          </pc:picChg>
        </pc:sldLayoutChg>
      </pc:sldMasterChg>
    </pc:docChg>
  </pc:docChgLst>
  <pc:docChgLst>
    <pc:chgData name="Nathan Clouse" userId="60190519-0423-46ec-ac65-f82d83ecfd9c" providerId="ADAL" clId="{2B1164EC-FDA9-47EC-8C0F-0DD6ECB49759}"/>
    <pc:docChg chg="undo custSel addSld delSld modSld sldOrd modMainMaster modShowInfo">
      <pc:chgData name="Nathan Clouse" userId="60190519-0423-46ec-ac65-f82d83ecfd9c" providerId="ADAL" clId="{2B1164EC-FDA9-47EC-8C0F-0DD6ECB49759}" dt="2022-09-25T15:35:32.690" v="3871" actId="20577"/>
      <pc:docMkLst>
        <pc:docMk/>
      </pc:docMkLst>
      <pc:sldChg chg="delSp modSp mod modClrScheme chgLayout">
        <pc:chgData name="Nathan Clouse" userId="60190519-0423-46ec-ac65-f82d83ecfd9c" providerId="ADAL" clId="{2B1164EC-FDA9-47EC-8C0F-0DD6ECB49759}" dt="2022-09-25T13:55:18.706" v="2788" actId="700"/>
        <pc:sldMkLst>
          <pc:docMk/>
          <pc:sldMk cId="0" sldId="256"/>
        </pc:sldMkLst>
        <pc:spChg chg="mod ord">
          <ac:chgData name="Nathan Clouse" userId="60190519-0423-46ec-ac65-f82d83ecfd9c" providerId="ADAL" clId="{2B1164EC-FDA9-47EC-8C0F-0DD6ECB49759}" dt="2022-09-25T13:55:18.706" v="2788" actId="700"/>
          <ac:spMkLst>
            <pc:docMk/>
            <pc:sldMk cId="0" sldId="256"/>
            <ac:spMk id="24" creationId="{47D0FE4E-FF2E-7216-1FE0-02AC3238BF37}"/>
          </ac:spMkLst>
        </pc:spChg>
        <pc:spChg chg="del">
          <ac:chgData name="Nathan Clouse" userId="60190519-0423-46ec-ac65-f82d83ecfd9c" providerId="ADAL" clId="{2B1164EC-FDA9-47EC-8C0F-0DD6ECB49759}" dt="2022-09-25T13:55:18.706" v="2788" actId="700"/>
          <ac:spMkLst>
            <pc:docMk/>
            <pc:sldMk cId="0" sldId="256"/>
            <ac:spMk id="25" creationId="{72DC0181-BBC6-4574-B087-2F4F8D131BBC}"/>
          </ac:spMkLst>
        </pc:spChg>
        <pc:spChg chg="del">
          <ac:chgData name="Nathan Clouse" userId="60190519-0423-46ec-ac65-f82d83ecfd9c" providerId="ADAL" clId="{2B1164EC-FDA9-47EC-8C0F-0DD6ECB49759}" dt="2022-09-25T13:55:18.706" v="2788" actId="700"/>
          <ac:spMkLst>
            <pc:docMk/>
            <pc:sldMk cId="0" sldId="256"/>
            <ac:spMk id="26" creationId="{99E28FA4-B4E5-566A-DBB2-1BE58194033D}"/>
          </ac:spMkLst>
        </pc:spChg>
      </pc:sldChg>
      <pc:sldChg chg="del">
        <pc:chgData name="Nathan Clouse" userId="60190519-0423-46ec-ac65-f82d83ecfd9c" providerId="ADAL" clId="{2B1164EC-FDA9-47EC-8C0F-0DD6ECB49759}" dt="2022-09-24T02:16:41.420" v="1959" actId="47"/>
        <pc:sldMkLst>
          <pc:docMk/>
          <pc:sldMk cId="0" sldId="261"/>
        </pc:sldMkLst>
      </pc:sldChg>
      <pc:sldChg chg="del">
        <pc:chgData name="Nathan Clouse" userId="60190519-0423-46ec-ac65-f82d83ecfd9c" providerId="ADAL" clId="{2B1164EC-FDA9-47EC-8C0F-0DD6ECB49759}" dt="2022-09-23T22:33:36.821" v="1" actId="2696"/>
        <pc:sldMkLst>
          <pc:docMk/>
          <pc:sldMk cId="3609727493" sldId="265"/>
        </pc:sldMkLst>
      </pc:sldChg>
      <pc:sldChg chg="modSp mod">
        <pc:chgData name="Nathan Clouse" userId="60190519-0423-46ec-ac65-f82d83ecfd9c" providerId="ADAL" clId="{2B1164EC-FDA9-47EC-8C0F-0DD6ECB49759}" dt="2022-09-23T22:34:02.355" v="28" actId="20577"/>
        <pc:sldMkLst>
          <pc:docMk/>
          <pc:sldMk cId="4230877185" sldId="266"/>
        </pc:sldMkLst>
        <pc:spChg chg="mod">
          <ac:chgData name="Nathan Clouse" userId="60190519-0423-46ec-ac65-f82d83ecfd9c" providerId="ADAL" clId="{2B1164EC-FDA9-47EC-8C0F-0DD6ECB49759}" dt="2022-09-23T22:34:02.355" v="28" actId="20577"/>
          <ac:spMkLst>
            <pc:docMk/>
            <pc:sldMk cId="4230877185" sldId="266"/>
            <ac:spMk id="6" creationId="{639C8236-9459-E007-8B7E-AAB7AABBDAB9}"/>
          </ac:spMkLst>
        </pc:spChg>
      </pc:sldChg>
      <pc:sldChg chg="del">
        <pc:chgData name="Nathan Clouse" userId="60190519-0423-46ec-ac65-f82d83ecfd9c" providerId="ADAL" clId="{2B1164EC-FDA9-47EC-8C0F-0DD6ECB49759}" dt="2022-09-24T02:16:42.877" v="1961" actId="47"/>
        <pc:sldMkLst>
          <pc:docMk/>
          <pc:sldMk cId="673240597" sldId="267"/>
        </pc:sldMkLst>
      </pc:sldChg>
      <pc:sldChg chg="delSp mod modClrScheme chgLayout">
        <pc:chgData name="Nathan Clouse" userId="60190519-0423-46ec-ac65-f82d83ecfd9c" providerId="ADAL" clId="{2B1164EC-FDA9-47EC-8C0F-0DD6ECB49759}" dt="2022-09-24T02:21:44.351" v="2018" actId="700"/>
        <pc:sldMkLst>
          <pc:docMk/>
          <pc:sldMk cId="1919202934" sldId="268"/>
        </pc:sldMkLst>
        <pc:spChg chg="del">
          <ac:chgData name="Nathan Clouse" userId="60190519-0423-46ec-ac65-f82d83ecfd9c" providerId="ADAL" clId="{2B1164EC-FDA9-47EC-8C0F-0DD6ECB49759}" dt="2022-09-24T02:21:44.351" v="2018" actId="700"/>
          <ac:spMkLst>
            <pc:docMk/>
            <pc:sldMk cId="1919202934" sldId="268"/>
            <ac:spMk id="2" creationId="{61978A4D-D47B-5705-2BE6-B37C5F69A17B}"/>
          </ac:spMkLst>
        </pc:spChg>
        <pc:spChg chg="del">
          <ac:chgData name="Nathan Clouse" userId="60190519-0423-46ec-ac65-f82d83ecfd9c" providerId="ADAL" clId="{2B1164EC-FDA9-47EC-8C0F-0DD6ECB49759}" dt="2022-09-24T02:21:44.351" v="2018" actId="700"/>
          <ac:spMkLst>
            <pc:docMk/>
            <pc:sldMk cId="1919202934" sldId="268"/>
            <ac:spMk id="3" creationId="{07548F3B-A5AF-567E-A202-4210FE4BFB53}"/>
          </ac:spMkLst>
        </pc:spChg>
      </pc:sldChg>
      <pc:sldChg chg="del">
        <pc:chgData name="Nathan Clouse" userId="60190519-0423-46ec-ac65-f82d83ecfd9c" providerId="ADAL" clId="{2B1164EC-FDA9-47EC-8C0F-0DD6ECB49759}" dt="2022-09-24T02:16:40.685" v="1958" actId="47"/>
        <pc:sldMkLst>
          <pc:docMk/>
          <pc:sldMk cId="776607265" sldId="269"/>
        </pc:sldMkLst>
      </pc:sldChg>
      <pc:sldChg chg="del">
        <pc:chgData name="Nathan Clouse" userId="60190519-0423-46ec-ac65-f82d83ecfd9c" providerId="ADAL" clId="{2B1164EC-FDA9-47EC-8C0F-0DD6ECB49759}" dt="2022-09-24T02:16:42.094" v="1960" actId="47"/>
        <pc:sldMkLst>
          <pc:docMk/>
          <pc:sldMk cId="1415323250" sldId="270"/>
        </pc:sldMkLst>
      </pc:sldChg>
      <pc:sldChg chg="modSp mod">
        <pc:chgData name="Nathan Clouse" userId="60190519-0423-46ec-ac65-f82d83ecfd9c" providerId="ADAL" clId="{2B1164EC-FDA9-47EC-8C0F-0DD6ECB49759}" dt="2022-09-24T19:20:11.546" v="2556" actId="20577"/>
        <pc:sldMkLst>
          <pc:docMk/>
          <pc:sldMk cId="3203825347" sldId="272"/>
        </pc:sldMkLst>
        <pc:spChg chg="mod">
          <ac:chgData name="Nathan Clouse" userId="60190519-0423-46ec-ac65-f82d83ecfd9c" providerId="ADAL" clId="{2B1164EC-FDA9-47EC-8C0F-0DD6ECB49759}" dt="2022-09-24T19:20:11.546" v="2556" actId="20577"/>
          <ac:spMkLst>
            <pc:docMk/>
            <pc:sldMk cId="3203825347" sldId="272"/>
            <ac:spMk id="3" creationId="{59C30939-E7BF-BF69-EF1D-21B83899C36A}"/>
          </ac:spMkLst>
        </pc:spChg>
      </pc:sldChg>
      <pc:sldChg chg="addSp delSp modSp mod modNotesTx">
        <pc:chgData name="Nathan Clouse" userId="60190519-0423-46ec-ac65-f82d83ecfd9c" providerId="ADAL" clId="{2B1164EC-FDA9-47EC-8C0F-0DD6ECB49759}" dt="2022-09-24T01:42:21.134" v="643" actId="20577"/>
        <pc:sldMkLst>
          <pc:docMk/>
          <pc:sldMk cId="1679377868" sldId="273"/>
        </pc:sldMkLst>
        <pc:spChg chg="mod">
          <ac:chgData name="Nathan Clouse" userId="60190519-0423-46ec-ac65-f82d83ecfd9c" providerId="ADAL" clId="{2B1164EC-FDA9-47EC-8C0F-0DD6ECB49759}" dt="2022-09-24T01:42:21.134" v="643" actId="20577"/>
          <ac:spMkLst>
            <pc:docMk/>
            <pc:sldMk cId="1679377868" sldId="273"/>
            <ac:spMk id="3" creationId="{F7B931AB-B06B-BB47-BD22-CEBCA2DE2898}"/>
          </ac:spMkLst>
        </pc:spChg>
        <pc:picChg chg="add del mod">
          <ac:chgData name="Nathan Clouse" userId="60190519-0423-46ec-ac65-f82d83ecfd9c" providerId="ADAL" clId="{2B1164EC-FDA9-47EC-8C0F-0DD6ECB49759}" dt="2022-09-24T01:41:59.797" v="630" actId="478"/>
          <ac:picMkLst>
            <pc:docMk/>
            <pc:sldMk cId="1679377868" sldId="273"/>
            <ac:picMk id="7170" creationId="{82FC9C3B-6268-7A92-9A3D-BFE487F89187}"/>
          </ac:picMkLst>
        </pc:picChg>
      </pc:sldChg>
      <pc:sldChg chg="addSp delSp modSp mod">
        <pc:chgData name="Nathan Clouse" userId="60190519-0423-46ec-ac65-f82d83ecfd9c" providerId="ADAL" clId="{2B1164EC-FDA9-47EC-8C0F-0DD6ECB49759}" dt="2022-09-25T14:14:28.007" v="3218" actId="20577"/>
        <pc:sldMkLst>
          <pc:docMk/>
          <pc:sldMk cId="3119758714" sldId="274"/>
        </pc:sldMkLst>
        <pc:spChg chg="mod">
          <ac:chgData name="Nathan Clouse" userId="60190519-0423-46ec-ac65-f82d83ecfd9c" providerId="ADAL" clId="{2B1164EC-FDA9-47EC-8C0F-0DD6ECB49759}" dt="2022-09-25T14:14:28.007" v="3218" actId="20577"/>
          <ac:spMkLst>
            <pc:docMk/>
            <pc:sldMk cId="3119758714" sldId="274"/>
            <ac:spMk id="3" creationId="{FAE23E16-93B7-18A8-9098-01325305BD1E}"/>
          </ac:spMkLst>
        </pc:spChg>
        <pc:spChg chg="add del">
          <ac:chgData name="Nathan Clouse" userId="60190519-0423-46ec-ac65-f82d83ecfd9c" providerId="ADAL" clId="{2B1164EC-FDA9-47EC-8C0F-0DD6ECB49759}" dt="2022-09-25T14:13:38.042" v="3192" actId="22"/>
          <ac:spMkLst>
            <pc:docMk/>
            <pc:sldMk cId="3119758714" sldId="274"/>
            <ac:spMk id="6" creationId="{4E5FFE46-C06F-E039-ADAA-121E5A12ADD1}"/>
          </ac:spMkLst>
        </pc:spChg>
        <pc:picChg chg="del">
          <ac:chgData name="Nathan Clouse" userId="60190519-0423-46ec-ac65-f82d83ecfd9c" providerId="ADAL" clId="{2B1164EC-FDA9-47EC-8C0F-0DD6ECB49759}" dt="2022-09-25T14:12:58.294" v="3190" actId="478"/>
          <ac:picMkLst>
            <pc:docMk/>
            <pc:sldMk cId="3119758714" sldId="274"/>
            <ac:picMk id="5" creationId="{4B7B12C9-5DA7-E877-5BB7-FC8F7BCE0389}"/>
          </ac:picMkLst>
        </pc:picChg>
      </pc:sldChg>
      <pc:sldChg chg="delSp modSp mod">
        <pc:chgData name="Nathan Clouse" userId="60190519-0423-46ec-ac65-f82d83ecfd9c" providerId="ADAL" clId="{2B1164EC-FDA9-47EC-8C0F-0DD6ECB49759}" dt="2022-09-25T14:04:11.919" v="3188" actId="20577"/>
        <pc:sldMkLst>
          <pc:docMk/>
          <pc:sldMk cId="678502315" sldId="275"/>
        </pc:sldMkLst>
        <pc:spChg chg="mod">
          <ac:chgData name="Nathan Clouse" userId="60190519-0423-46ec-ac65-f82d83ecfd9c" providerId="ADAL" clId="{2B1164EC-FDA9-47EC-8C0F-0DD6ECB49759}" dt="2022-09-25T14:04:11.919" v="3188" actId="20577"/>
          <ac:spMkLst>
            <pc:docMk/>
            <pc:sldMk cId="678502315" sldId="275"/>
            <ac:spMk id="3" creationId="{AE4D4C10-AA52-ECEB-A538-4BA6E8DF384D}"/>
          </ac:spMkLst>
        </pc:spChg>
        <pc:picChg chg="del">
          <ac:chgData name="Nathan Clouse" userId="60190519-0423-46ec-ac65-f82d83ecfd9c" providerId="ADAL" clId="{2B1164EC-FDA9-47EC-8C0F-0DD6ECB49759}" dt="2022-09-25T14:02:55.358" v="2895" actId="478"/>
          <ac:picMkLst>
            <pc:docMk/>
            <pc:sldMk cId="678502315" sldId="275"/>
            <ac:picMk id="2052" creationId="{003B29BB-94C4-8E55-EDFD-FE197B6BF7B3}"/>
          </ac:picMkLst>
        </pc:picChg>
      </pc:sldChg>
      <pc:sldChg chg="modSp mod">
        <pc:chgData name="Nathan Clouse" userId="60190519-0423-46ec-ac65-f82d83ecfd9c" providerId="ADAL" clId="{2B1164EC-FDA9-47EC-8C0F-0DD6ECB49759}" dt="2022-09-25T14:01:10.942" v="2891" actId="20577"/>
        <pc:sldMkLst>
          <pc:docMk/>
          <pc:sldMk cId="54174869" sldId="276"/>
        </pc:sldMkLst>
        <pc:spChg chg="mod">
          <ac:chgData name="Nathan Clouse" userId="60190519-0423-46ec-ac65-f82d83ecfd9c" providerId="ADAL" clId="{2B1164EC-FDA9-47EC-8C0F-0DD6ECB49759}" dt="2022-09-25T14:01:10.942" v="2891" actId="20577"/>
          <ac:spMkLst>
            <pc:docMk/>
            <pc:sldMk cId="54174869" sldId="276"/>
            <ac:spMk id="3" creationId="{84A85B6F-CDED-9DEE-9400-00D46F12D15D}"/>
          </ac:spMkLst>
        </pc:spChg>
      </pc:sldChg>
      <pc:sldChg chg="delSp modSp mod modNotesTx">
        <pc:chgData name="Nathan Clouse" userId="60190519-0423-46ec-ac65-f82d83ecfd9c" providerId="ADAL" clId="{2B1164EC-FDA9-47EC-8C0F-0DD6ECB49759}" dt="2022-09-25T14:22:28.468" v="3221"/>
        <pc:sldMkLst>
          <pc:docMk/>
          <pc:sldMk cId="3445288456" sldId="277"/>
        </pc:sldMkLst>
        <pc:spChg chg="mod">
          <ac:chgData name="Nathan Clouse" userId="60190519-0423-46ec-ac65-f82d83ecfd9c" providerId="ADAL" clId="{2B1164EC-FDA9-47EC-8C0F-0DD6ECB49759}" dt="2022-09-25T14:22:28.468" v="3221"/>
          <ac:spMkLst>
            <pc:docMk/>
            <pc:sldMk cId="3445288456" sldId="277"/>
            <ac:spMk id="3" creationId="{FAE23E16-93B7-18A8-9098-01325305BD1E}"/>
          </ac:spMkLst>
        </pc:spChg>
        <pc:picChg chg="del mod">
          <ac:chgData name="Nathan Clouse" userId="60190519-0423-46ec-ac65-f82d83ecfd9c" providerId="ADAL" clId="{2B1164EC-FDA9-47EC-8C0F-0DD6ECB49759}" dt="2022-09-25T14:22:20.734" v="3220" actId="478"/>
          <ac:picMkLst>
            <pc:docMk/>
            <pc:sldMk cId="3445288456" sldId="277"/>
            <ac:picMk id="3074" creationId="{F8FDE2C5-E9EB-BEF6-2C4B-3A72670F1649}"/>
          </ac:picMkLst>
        </pc:picChg>
      </pc:sldChg>
      <pc:sldChg chg="modSp mod">
        <pc:chgData name="Nathan Clouse" userId="60190519-0423-46ec-ac65-f82d83ecfd9c" providerId="ADAL" clId="{2B1164EC-FDA9-47EC-8C0F-0DD6ECB49759}" dt="2022-09-24T19:37:38.966" v="2785" actId="6549"/>
        <pc:sldMkLst>
          <pc:docMk/>
          <pc:sldMk cId="3646989334" sldId="278"/>
        </pc:sldMkLst>
        <pc:spChg chg="mod">
          <ac:chgData name="Nathan Clouse" userId="60190519-0423-46ec-ac65-f82d83ecfd9c" providerId="ADAL" clId="{2B1164EC-FDA9-47EC-8C0F-0DD6ECB49759}" dt="2022-09-24T19:37:38.966" v="2785" actId="6549"/>
          <ac:spMkLst>
            <pc:docMk/>
            <pc:sldMk cId="3646989334" sldId="278"/>
            <ac:spMk id="3" creationId="{FAE23E16-93B7-18A8-9098-01325305BD1E}"/>
          </ac:spMkLst>
        </pc:spChg>
      </pc:sldChg>
      <pc:sldChg chg="addSp modSp mod modNotesTx">
        <pc:chgData name="Nathan Clouse" userId="60190519-0423-46ec-ac65-f82d83ecfd9c" providerId="ADAL" clId="{2B1164EC-FDA9-47EC-8C0F-0DD6ECB49759}" dt="2022-09-24T01:23:06.072" v="549" actId="1076"/>
        <pc:sldMkLst>
          <pc:docMk/>
          <pc:sldMk cId="886534063" sldId="279"/>
        </pc:sldMkLst>
        <pc:spChg chg="mod">
          <ac:chgData name="Nathan Clouse" userId="60190519-0423-46ec-ac65-f82d83ecfd9c" providerId="ADAL" clId="{2B1164EC-FDA9-47EC-8C0F-0DD6ECB49759}" dt="2022-09-24T01:22:52.189" v="546" actId="14100"/>
          <ac:spMkLst>
            <pc:docMk/>
            <pc:sldMk cId="886534063" sldId="279"/>
            <ac:spMk id="3" creationId="{FAE23E16-93B7-18A8-9098-01325305BD1E}"/>
          </ac:spMkLst>
        </pc:spChg>
        <pc:picChg chg="add mod">
          <ac:chgData name="Nathan Clouse" userId="60190519-0423-46ec-ac65-f82d83ecfd9c" providerId="ADAL" clId="{2B1164EC-FDA9-47EC-8C0F-0DD6ECB49759}" dt="2022-09-24T01:23:06.072" v="549" actId="1076"/>
          <ac:picMkLst>
            <pc:docMk/>
            <pc:sldMk cId="886534063" sldId="279"/>
            <ac:picMk id="2050" creationId="{6E19B8A0-4F3D-1877-E68B-E286B55B72D5}"/>
          </ac:picMkLst>
        </pc:picChg>
      </pc:sldChg>
      <pc:sldChg chg="addSp delSp modSp mod modNotesTx">
        <pc:chgData name="Nathan Clouse" userId="60190519-0423-46ec-ac65-f82d83ecfd9c" providerId="ADAL" clId="{2B1164EC-FDA9-47EC-8C0F-0DD6ECB49759}" dt="2022-09-24T02:12:33.687" v="1573"/>
        <pc:sldMkLst>
          <pc:docMk/>
          <pc:sldMk cId="2997145245" sldId="280"/>
        </pc:sldMkLst>
        <pc:spChg chg="mod">
          <ac:chgData name="Nathan Clouse" userId="60190519-0423-46ec-ac65-f82d83ecfd9c" providerId="ADAL" clId="{2B1164EC-FDA9-47EC-8C0F-0DD6ECB49759}" dt="2022-09-24T01:58:40.893" v="1232" actId="20577"/>
          <ac:spMkLst>
            <pc:docMk/>
            <pc:sldMk cId="2997145245" sldId="280"/>
            <ac:spMk id="3" creationId="{DD552E40-53A1-0DFD-B48B-885FB71AB34F}"/>
          </ac:spMkLst>
        </pc:spChg>
        <pc:picChg chg="add del mod">
          <ac:chgData name="Nathan Clouse" userId="60190519-0423-46ec-ac65-f82d83ecfd9c" providerId="ADAL" clId="{2B1164EC-FDA9-47EC-8C0F-0DD6ECB49759}" dt="2022-09-24T01:49:33.965" v="648" actId="478"/>
          <ac:picMkLst>
            <pc:docMk/>
            <pc:sldMk cId="2997145245" sldId="280"/>
            <ac:picMk id="5" creationId="{DFEF730C-5602-FA24-F120-05D6D84454EC}"/>
          </ac:picMkLst>
        </pc:picChg>
        <pc:picChg chg="add del mod">
          <ac:chgData name="Nathan Clouse" userId="60190519-0423-46ec-ac65-f82d83ecfd9c" providerId="ADAL" clId="{2B1164EC-FDA9-47EC-8C0F-0DD6ECB49759}" dt="2022-09-24T01:52:28.661" v="656" actId="478"/>
          <ac:picMkLst>
            <pc:docMk/>
            <pc:sldMk cId="2997145245" sldId="280"/>
            <ac:picMk id="7" creationId="{F2C6FE05-3BFE-B644-D7B5-D53516AAAD29}"/>
          </ac:picMkLst>
        </pc:picChg>
      </pc:sldChg>
      <pc:sldChg chg="delSp modSp mod">
        <pc:chgData name="Nathan Clouse" userId="60190519-0423-46ec-ac65-f82d83ecfd9c" providerId="ADAL" clId="{2B1164EC-FDA9-47EC-8C0F-0DD6ECB49759}" dt="2022-09-24T02:16:18.910" v="1957" actId="20577"/>
        <pc:sldMkLst>
          <pc:docMk/>
          <pc:sldMk cId="269683086" sldId="281"/>
        </pc:sldMkLst>
        <pc:spChg chg="mod">
          <ac:chgData name="Nathan Clouse" userId="60190519-0423-46ec-ac65-f82d83ecfd9c" providerId="ADAL" clId="{2B1164EC-FDA9-47EC-8C0F-0DD6ECB49759}" dt="2022-09-24T02:07:06.575" v="1451" actId="400"/>
          <ac:spMkLst>
            <pc:docMk/>
            <pc:sldMk cId="269683086" sldId="281"/>
            <ac:spMk id="2" creationId="{B10B9432-13F8-2EA2-BB40-34F50D4361D0}"/>
          </ac:spMkLst>
        </pc:spChg>
        <pc:spChg chg="mod">
          <ac:chgData name="Nathan Clouse" userId="60190519-0423-46ec-ac65-f82d83ecfd9c" providerId="ADAL" clId="{2B1164EC-FDA9-47EC-8C0F-0DD6ECB49759}" dt="2022-09-24T02:16:18.910" v="1957" actId="20577"/>
          <ac:spMkLst>
            <pc:docMk/>
            <pc:sldMk cId="269683086" sldId="281"/>
            <ac:spMk id="3" creationId="{DD552E40-53A1-0DFD-B48B-885FB71AB34F}"/>
          </ac:spMkLst>
        </pc:spChg>
        <pc:picChg chg="del mod">
          <ac:chgData name="Nathan Clouse" userId="60190519-0423-46ec-ac65-f82d83ecfd9c" providerId="ADAL" clId="{2B1164EC-FDA9-47EC-8C0F-0DD6ECB49759}" dt="2022-09-24T02:04:54.429" v="1235" actId="478"/>
          <ac:picMkLst>
            <pc:docMk/>
            <pc:sldMk cId="269683086" sldId="281"/>
            <ac:picMk id="6" creationId="{781A00B4-BA0F-FA64-2C68-9B89B92398C4}"/>
          </ac:picMkLst>
        </pc:picChg>
      </pc:sldChg>
      <pc:sldChg chg="modNotesTx">
        <pc:chgData name="Nathan Clouse" userId="60190519-0423-46ec-ac65-f82d83ecfd9c" providerId="ADAL" clId="{2B1164EC-FDA9-47EC-8C0F-0DD6ECB49759}" dt="2022-09-24T12:59:28.842" v="2118"/>
        <pc:sldMkLst>
          <pc:docMk/>
          <pc:sldMk cId="1852526130" sldId="282"/>
        </pc:sldMkLst>
      </pc:sldChg>
      <pc:sldChg chg="delSp modSp mod modClrScheme modAnim chgLayout">
        <pc:chgData name="Nathan Clouse" userId="60190519-0423-46ec-ac65-f82d83ecfd9c" providerId="ADAL" clId="{2B1164EC-FDA9-47EC-8C0F-0DD6ECB49759}" dt="2022-09-24T02:24:42.341" v="2044"/>
        <pc:sldMkLst>
          <pc:docMk/>
          <pc:sldMk cId="2159368509" sldId="283"/>
        </pc:sldMkLst>
        <pc:spChg chg="del">
          <ac:chgData name="Nathan Clouse" userId="60190519-0423-46ec-ac65-f82d83ecfd9c" providerId="ADAL" clId="{2B1164EC-FDA9-47EC-8C0F-0DD6ECB49759}" dt="2022-09-24T02:21:49.302" v="2019" actId="700"/>
          <ac:spMkLst>
            <pc:docMk/>
            <pc:sldMk cId="2159368509" sldId="283"/>
            <ac:spMk id="2" creationId="{B10B9432-13F8-2EA2-BB40-34F50D4361D0}"/>
          </ac:spMkLst>
        </pc:spChg>
        <pc:spChg chg="del mod">
          <ac:chgData name="Nathan Clouse" userId="60190519-0423-46ec-ac65-f82d83ecfd9c" providerId="ADAL" clId="{2B1164EC-FDA9-47EC-8C0F-0DD6ECB49759}" dt="2022-09-24T02:21:49.302" v="2019" actId="700"/>
          <ac:spMkLst>
            <pc:docMk/>
            <pc:sldMk cId="2159368509" sldId="283"/>
            <ac:spMk id="3" creationId="{DD552E40-53A1-0DFD-B48B-885FB71AB34F}"/>
          </ac:spMkLst>
        </pc:spChg>
      </pc:sldChg>
      <pc:sldChg chg="modTransition">
        <pc:chgData name="Nathan Clouse" userId="60190519-0423-46ec-ac65-f82d83ecfd9c" providerId="ADAL" clId="{2B1164EC-FDA9-47EC-8C0F-0DD6ECB49759}" dt="2022-09-25T13:58:51.163" v="2865"/>
        <pc:sldMkLst>
          <pc:docMk/>
          <pc:sldMk cId="820382268" sldId="286"/>
        </pc:sldMkLst>
      </pc:sldChg>
      <pc:sldChg chg="modTransition">
        <pc:chgData name="Nathan Clouse" userId="60190519-0423-46ec-ac65-f82d83ecfd9c" providerId="ADAL" clId="{2B1164EC-FDA9-47EC-8C0F-0DD6ECB49759}" dt="2022-09-25T13:58:51.163" v="2865"/>
        <pc:sldMkLst>
          <pc:docMk/>
          <pc:sldMk cId="4191785744" sldId="287"/>
        </pc:sldMkLst>
      </pc:sldChg>
      <pc:sldChg chg="addSp delSp modSp mod">
        <pc:chgData name="Nathan Clouse" userId="60190519-0423-46ec-ac65-f82d83ecfd9c" providerId="ADAL" clId="{2B1164EC-FDA9-47EC-8C0F-0DD6ECB49759}" dt="2022-09-24T02:19:54.949" v="1985" actId="1076"/>
        <pc:sldMkLst>
          <pc:docMk/>
          <pc:sldMk cId="4069257684" sldId="288"/>
        </pc:sldMkLst>
        <pc:spChg chg="del">
          <ac:chgData name="Nathan Clouse" userId="60190519-0423-46ec-ac65-f82d83ecfd9c" providerId="ADAL" clId="{2B1164EC-FDA9-47EC-8C0F-0DD6ECB49759}" dt="2022-09-24T02:19:06.159" v="1976" actId="478"/>
          <ac:spMkLst>
            <pc:docMk/>
            <pc:sldMk cId="4069257684" sldId="288"/>
            <ac:spMk id="4" creationId="{7EA86F72-7352-584D-2F2C-B8B0F8844EF2}"/>
          </ac:spMkLst>
        </pc:spChg>
        <pc:spChg chg="del">
          <ac:chgData name="Nathan Clouse" userId="60190519-0423-46ec-ac65-f82d83ecfd9c" providerId="ADAL" clId="{2B1164EC-FDA9-47EC-8C0F-0DD6ECB49759}" dt="2022-09-24T02:19:07.173" v="1977" actId="478"/>
          <ac:spMkLst>
            <pc:docMk/>
            <pc:sldMk cId="4069257684" sldId="288"/>
            <ac:spMk id="7" creationId="{BC336D69-CCF2-6F99-3492-D32DE969BF77}"/>
          </ac:spMkLst>
        </pc:spChg>
        <pc:spChg chg="del">
          <ac:chgData name="Nathan Clouse" userId="60190519-0423-46ec-ac65-f82d83ecfd9c" providerId="ADAL" clId="{2B1164EC-FDA9-47EC-8C0F-0DD6ECB49759}" dt="2022-09-24T02:19:02.269" v="1973" actId="478"/>
          <ac:spMkLst>
            <pc:docMk/>
            <pc:sldMk cId="4069257684" sldId="288"/>
            <ac:spMk id="8" creationId="{BC57E548-3273-7C79-FC14-C24DEFC99D16}"/>
          </ac:spMkLst>
        </pc:spChg>
        <pc:spChg chg="del">
          <ac:chgData name="Nathan Clouse" userId="60190519-0423-46ec-ac65-f82d83ecfd9c" providerId="ADAL" clId="{2B1164EC-FDA9-47EC-8C0F-0DD6ECB49759}" dt="2022-09-24T02:19:04.997" v="1975" actId="478"/>
          <ac:spMkLst>
            <pc:docMk/>
            <pc:sldMk cId="4069257684" sldId="288"/>
            <ac:spMk id="9" creationId="{BA59E34C-9111-E596-5A34-BFB1669E10FD}"/>
          </ac:spMkLst>
        </pc:spChg>
        <pc:picChg chg="add mod">
          <ac:chgData name="Nathan Clouse" userId="60190519-0423-46ec-ac65-f82d83ecfd9c" providerId="ADAL" clId="{2B1164EC-FDA9-47EC-8C0F-0DD6ECB49759}" dt="2022-09-24T02:19:54.949" v="1985" actId="1076"/>
          <ac:picMkLst>
            <pc:docMk/>
            <pc:sldMk cId="4069257684" sldId="288"/>
            <ac:picMk id="6" creationId="{577D885F-B9B5-3F13-C370-EC2C4F6A7031}"/>
          </ac:picMkLst>
        </pc:picChg>
        <pc:picChg chg="del">
          <ac:chgData name="Nathan Clouse" userId="60190519-0423-46ec-ac65-f82d83ecfd9c" providerId="ADAL" clId="{2B1164EC-FDA9-47EC-8C0F-0DD6ECB49759}" dt="2022-09-24T02:19:03.174" v="1974" actId="478"/>
          <ac:picMkLst>
            <pc:docMk/>
            <pc:sldMk cId="4069257684" sldId="288"/>
            <ac:picMk id="5122" creationId="{08AF7A82-F2CC-E209-A538-8D597DEA5B66}"/>
          </ac:picMkLst>
        </pc:picChg>
      </pc:sldChg>
      <pc:sldChg chg="addSp delSp modSp new mod addAnim delAnim modAnim">
        <pc:chgData name="Nathan Clouse" userId="60190519-0423-46ec-ac65-f82d83ecfd9c" providerId="ADAL" clId="{2B1164EC-FDA9-47EC-8C0F-0DD6ECB49759}" dt="2022-09-25T15:33:59.334" v="3857"/>
        <pc:sldMkLst>
          <pc:docMk/>
          <pc:sldMk cId="1403863486" sldId="289"/>
        </pc:sldMkLst>
        <pc:spChg chg="mod">
          <ac:chgData name="Nathan Clouse" userId="60190519-0423-46ec-ac65-f82d83ecfd9c" providerId="ADAL" clId="{2B1164EC-FDA9-47EC-8C0F-0DD6ECB49759}" dt="2022-09-23T23:52:42.164" v="323" actId="20577"/>
          <ac:spMkLst>
            <pc:docMk/>
            <pc:sldMk cId="1403863486" sldId="289"/>
            <ac:spMk id="2" creationId="{6EF33974-1A19-9B83-0BE6-685A4344F057}"/>
          </ac:spMkLst>
        </pc:spChg>
        <pc:spChg chg="del">
          <ac:chgData name="Nathan Clouse" userId="60190519-0423-46ec-ac65-f82d83ecfd9c" providerId="ADAL" clId="{2B1164EC-FDA9-47EC-8C0F-0DD6ECB49759}" dt="2022-09-25T15:33:27.377" v="3855" actId="478"/>
          <ac:spMkLst>
            <pc:docMk/>
            <pc:sldMk cId="1403863486" sldId="289"/>
            <ac:spMk id="3" creationId="{9A41B8FA-4983-6CA7-126B-FAF21BA732F5}"/>
          </ac:spMkLst>
        </pc:spChg>
        <pc:picChg chg="add mod">
          <ac:chgData name="Nathan Clouse" userId="60190519-0423-46ec-ac65-f82d83ecfd9c" providerId="ADAL" clId="{2B1164EC-FDA9-47EC-8C0F-0DD6ECB49759}" dt="2022-09-25T15:32:44.143" v="3846"/>
          <ac:picMkLst>
            <pc:docMk/>
            <pc:sldMk cId="1403863486" sldId="289"/>
            <ac:picMk id="4" creationId="{34BCA02D-A4DD-5A71-8452-E6EF3F226461}"/>
          </ac:picMkLst>
        </pc:picChg>
        <pc:picChg chg="add del mod ord">
          <ac:chgData name="Nathan Clouse" userId="60190519-0423-46ec-ac65-f82d83ecfd9c" providerId="ADAL" clId="{2B1164EC-FDA9-47EC-8C0F-0DD6ECB49759}" dt="2022-09-25T15:33:29.981" v="3856" actId="1076"/>
          <ac:picMkLst>
            <pc:docMk/>
            <pc:sldMk cId="1403863486" sldId="289"/>
            <ac:picMk id="5" creationId="{D9ADFB36-7135-A734-4FE1-FF1686797FFA}"/>
          </ac:picMkLst>
        </pc:picChg>
      </pc:sldChg>
      <pc:sldChg chg="addSp delSp modSp add mod">
        <pc:chgData name="Nathan Clouse" userId="60190519-0423-46ec-ac65-f82d83ecfd9c" providerId="ADAL" clId="{2B1164EC-FDA9-47EC-8C0F-0DD6ECB49759}" dt="2022-09-23T23:54:36.746" v="330" actId="1076"/>
        <pc:sldMkLst>
          <pc:docMk/>
          <pc:sldMk cId="3839167824" sldId="290"/>
        </pc:sldMkLst>
        <pc:picChg chg="del">
          <ac:chgData name="Nathan Clouse" userId="60190519-0423-46ec-ac65-f82d83ecfd9c" providerId="ADAL" clId="{2B1164EC-FDA9-47EC-8C0F-0DD6ECB49759}" dt="2022-09-23T23:54:22.651" v="325" actId="478"/>
          <ac:picMkLst>
            <pc:docMk/>
            <pc:sldMk cId="3839167824" sldId="290"/>
            <ac:picMk id="5" creationId="{4B7B12C9-5DA7-E877-5BB7-FC8F7BCE0389}"/>
          </ac:picMkLst>
        </pc:picChg>
        <pc:picChg chg="add mod">
          <ac:chgData name="Nathan Clouse" userId="60190519-0423-46ec-ac65-f82d83ecfd9c" providerId="ADAL" clId="{2B1164EC-FDA9-47EC-8C0F-0DD6ECB49759}" dt="2022-09-23T23:54:36.746" v="330" actId="1076"/>
          <ac:picMkLst>
            <pc:docMk/>
            <pc:sldMk cId="3839167824" sldId="290"/>
            <ac:picMk id="6" creationId="{A4003C32-4017-08DB-C6F7-241EA3790672}"/>
          </ac:picMkLst>
        </pc:picChg>
      </pc:sldChg>
      <pc:sldChg chg="addSp delSp modSp new mod">
        <pc:chgData name="Nathan Clouse" userId="60190519-0423-46ec-ac65-f82d83ecfd9c" providerId="ADAL" clId="{2B1164EC-FDA9-47EC-8C0F-0DD6ECB49759}" dt="2022-09-24T01:12:31.562" v="340" actId="207"/>
        <pc:sldMkLst>
          <pc:docMk/>
          <pc:sldMk cId="2978032552" sldId="291"/>
        </pc:sldMkLst>
        <pc:graphicFrameChg chg="add del mod">
          <ac:chgData name="Nathan Clouse" userId="60190519-0423-46ec-ac65-f82d83ecfd9c" providerId="ADAL" clId="{2B1164EC-FDA9-47EC-8C0F-0DD6ECB49759}" dt="2022-09-23T23:56:04.088" v="333"/>
          <ac:graphicFrameMkLst>
            <pc:docMk/>
            <pc:sldMk cId="2978032552" sldId="291"/>
            <ac:graphicFrameMk id="4" creationId="{E17065B9-4CB6-9265-1E0D-AE47A12AEBE2}"/>
          </ac:graphicFrameMkLst>
        </pc:graphicFrameChg>
        <pc:graphicFrameChg chg="add mod modGraphic">
          <ac:chgData name="Nathan Clouse" userId="60190519-0423-46ec-ac65-f82d83ecfd9c" providerId="ADAL" clId="{2B1164EC-FDA9-47EC-8C0F-0DD6ECB49759}" dt="2022-09-24T01:12:31.562" v="340" actId="207"/>
          <ac:graphicFrameMkLst>
            <pc:docMk/>
            <pc:sldMk cId="2978032552" sldId="291"/>
            <ac:graphicFrameMk id="5" creationId="{09231C82-3273-CB51-C249-AF77D7BB08DA}"/>
          </ac:graphicFrameMkLst>
        </pc:graphicFrameChg>
      </pc:sldChg>
      <pc:sldChg chg="modSp add mod modTransition">
        <pc:chgData name="Nathan Clouse" userId="60190519-0423-46ec-ac65-f82d83ecfd9c" providerId="ADAL" clId="{2B1164EC-FDA9-47EC-8C0F-0DD6ECB49759}" dt="2022-09-24T01:13:56.806" v="507"/>
        <pc:sldMkLst>
          <pc:docMk/>
          <pc:sldMk cId="2701138524" sldId="292"/>
        </pc:sldMkLst>
        <pc:graphicFrameChg chg="mod">
          <ac:chgData name="Nathan Clouse" userId="60190519-0423-46ec-ac65-f82d83ecfd9c" providerId="ADAL" clId="{2B1164EC-FDA9-47EC-8C0F-0DD6ECB49759}" dt="2022-09-24T01:13:10.500" v="489" actId="1036"/>
          <ac:graphicFrameMkLst>
            <pc:docMk/>
            <pc:sldMk cId="2701138524" sldId="292"/>
            <ac:graphicFrameMk id="5" creationId="{09231C82-3273-CB51-C249-AF77D7BB08DA}"/>
          </ac:graphicFrameMkLst>
        </pc:graphicFrameChg>
      </pc:sldChg>
      <pc:sldChg chg="addSp delSp new add del">
        <pc:chgData name="Nathan Clouse" userId="60190519-0423-46ec-ac65-f82d83ecfd9c" providerId="ADAL" clId="{2B1164EC-FDA9-47EC-8C0F-0DD6ECB49759}" dt="2022-09-24T01:25:53.476" v="571" actId="47"/>
        <pc:sldMkLst>
          <pc:docMk/>
          <pc:sldMk cId="1657115727" sldId="293"/>
        </pc:sldMkLst>
        <pc:picChg chg="add del">
          <ac:chgData name="Nathan Clouse" userId="60190519-0423-46ec-ac65-f82d83ecfd9c" providerId="ADAL" clId="{2B1164EC-FDA9-47EC-8C0F-0DD6ECB49759}" dt="2022-09-24T01:23:33.973" v="552" actId="478"/>
          <ac:picMkLst>
            <pc:docMk/>
            <pc:sldMk cId="1657115727" sldId="293"/>
            <ac:picMk id="3074" creationId="{25862571-7F34-B5C2-5A97-E5D550699B78}"/>
          </ac:picMkLst>
        </pc:picChg>
      </pc:sldChg>
      <pc:sldChg chg="addSp delSp modSp add mod">
        <pc:chgData name="Nathan Clouse" userId="60190519-0423-46ec-ac65-f82d83ecfd9c" providerId="ADAL" clId="{2B1164EC-FDA9-47EC-8C0F-0DD6ECB49759}" dt="2022-09-24T01:24:29.773" v="567" actId="1076"/>
        <pc:sldMkLst>
          <pc:docMk/>
          <pc:sldMk cId="3093000753" sldId="294"/>
        </pc:sldMkLst>
        <pc:spChg chg="del mod">
          <ac:chgData name="Nathan Clouse" userId="60190519-0423-46ec-ac65-f82d83ecfd9c" providerId="ADAL" clId="{2B1164EC-FDA9-47EC-8C0F-0DD6ECB49759}" dt="2022-09-24T01:24:16.541" v="564" actId="478"/>
          <ac:spMkLst>
            <pc:docMk/>
            <pc:sldMk cId="3093000753" sldId="294"/>
            <ac:spMk id="3" creationId="{FAE23E16-93B7-18A8-9098-01325305BD1E}"/>
          </ac:spMkLst>
        </pc:spChg>
        <pc:picChg chg="del">
          <ac:chgData name="Nathan Clouse" userId="60190519-0423-46ec-ac65-f82d83ecfd9c" providerId="ADAL" clId="{2B1164EC-FDA9-47EC-8C0F-0DD6ECB49759}" dt="2022-09-24T01:23:59.365" v="555" actId="478"/>
          <ac:picMkLst>
            <pc:docMk/>
            <pc:sldMk cId="3093000753" sldId="294"/>
            <ac:picMk id="2050" creationId="{6E19B8A0-4F3D-1877-E68B-E286B55B72D5}"/>
          </ac:picMkLst>
        </pc:picChg>
        <pc:picChg chg="add mod">
          <ac:chgData name="Nathan Clouse" userId="60190519-0423-46ec-ac65-f82d83ecfd9c" providerId="ADAL" clId="{2B1164EC-FDA9-47EC-8C0F-0DD6ECB49759}" dt="2022-09-24T01:24:29.773" v="567" actId="1076"/>
          <ac:picMkLst>
            <pc:docMk/>
            <pc:sldMk cId="3093000753" sldId="294"/>
            <ac:picMk id="4098" creationId="{3C57FF73-DA54-513E-4757-714116059B9C}"/>
          </ac:picMkLst>
        </pc:picChg>
      </pc:sldChg>
      <pc:sldChg chg="addSp delSp modSp add mod ord">
        <pc:chgData name="Nathan Clouse" userId="60190519-0423-46ec-ac65-f82d83ecfd9c" providerId="ADAL" clId="{2B1164EC-FDA9-47EC-8C0F-0DD6ECB49759}" dt="2022-09-24T01:34:12.737" v="578" actId="1076"/>
        <pc:sldMkLst>
          <pc:docMk/>
          <pc:sldMk cId="1366245353" sldId="295"/>
        </pc:sldMkLst>
        <pc:spChg chg="del">
          <ac:chgData name="Nathan Clouse" userId="60190519-0423-46ec-ac65-f82d83ecfd9c" providerId="ADAL" clId="{2B1164EC-FDA9-47EC-8C0F-0DD6ECB49759}" dt="2022-09-24T01:24:13.208" v="563" actId="478"/>
          <ac:spMkLst>
            <pc:docMk/>
            <pc:sldMk cId="1366245353" sldId="295"/>
            <ac:spMk id="3" creationId="{FAE23E16-93B7-18A8-9098-01325305BD1E}"/>
          </ac:spMkLst>
        </pc:spChg>
        <pc:spChg chg="add mod">
          <ac:chgData name="Nathan Clouse" userId="60190519-0423-46ec-ac65-f82d83ecfd9c" providerId="ADAL" clId="{2B1164EC-FDA9-47EC-8C0F-0DD6ECB49759}" dt="2022-09-24T01:24:13.208" v="563" actId="478"/>
          <ac:spMkLst>
            <pc:docMk/>
            <pc:sldMk cId="1366245353" sldId="295"/>
            <ac:spMk id="5" creationId="{F38CE42C-A5A7-5296-2E08-8163AA83D84D}"/>
          </ac:spMkLst>
        </pc:spChg>
        <pc:picChg chg="add mod">
          <ac:chgData name="Nathan Clouse" userId="60190519-0423-46ec-ac65-f82d83ecfd9c" providerId="ADAL" clId="{2B1164EC-FDA9-47EC-8C0F-0DD6ECB49759}" dt="2022-09-24T01:34:12.737" v="578" actId="1076"/>
          <ac:picMkLst>
            <pc:docMk/>
            <pc:sldMk cId="1366245353" sldId="295"/>
            <ac:picMk id="7" creationId="{10566DB0-A775-1E05-ACA0-9723F3357C95}"/>
          </ac:picMkLst>
        </pc:picChg>
        <pc:picChg chg="del">
          <ac:chgData name="Nathan Clouse" userId="60190519-0423-46ec-ac65-f82d83ecfd9c" providerId="ADAL" clId="{2B1164EC-FDA9-47EC-8C0F-0DD6ECB49759}" dt="2022-09-24T01:24:11.477" v="562" actId="478"/>
          <ac:picMkLst>
            <pc:docMk/>
            <pc:sldMk cId="1366245353" sldId="295"/>
            <ac:picMk id="2050" creationId="{6E19B8A0-4F3D-1877-E68B-E286B55B72D5}"/>
          </ac:picMkLst>
        </pc:picChg>
      </pc:sldChg>
      <pc:sldChg chg="addSp delSp modSp add mod modClrScheme modAnim chgLayout">
        <pc:chgData name="Nathan Clouse" userId="60190519-0423-46ec-ac65-f82d83ecfd9c" providerId="ADAL" clId="{2B1164EC-FDA9-47EC-8C0F-0DD6ECB49759}" dt="2022-09-24T01:37:40.935" v="605"/>
        <pc:sldMkLst>
          <pc:docMk/>
          <pc:sldMk cId="229574951" sldId="296"/>
        </pc:sldMkLst>
        <pc:spChg chg="del mod ord">
          <ac:chgData name="Nathan Clouse" userId="60190519-0423-46ec-ac65-f82d83ecfd9c" providerId="ADAL" clId="{2B1164EC-FDA9-47EC-8C0F-0DD6ECB49759}" dt="2022-09-24T01:35:01.028" v="583" actId="478"/>
          <ac:spMkLst>
            <pc:docMk/>
            <pc:sldMk cId="229574951" sldId="296"/>
            <ac:spMk id="2" creationId="{D2F0F0B8-AA7C-E09F-CCEE-A342E2B02B37}"/>
          </ac:spMkLst>
        </pc:spChg>
        <pc:spChg chg="add del">
          <ac:chgData name="Nathan Clouse" userId="60190519-0423-46ec-ac65-f82d83ecfd9c" providerId="ADAL" clId="{2B1164EC-FDA9-47EC-8C0F-0DD6ECB49759}" dt="2022-09-24T01:35:50.887" v="588" actId="11529"/>
          <ac:spMkLst>
            <pc:docMk/>
            <pc:sldMk cId="229574951" sldId="296"/>
            <ac:spMk id="3" creationId="{A32BD83A-DBB4-9B8A-2E04-5D5E913DEDF7}"/>
          </ac:spMkLst>
        </pc:spChg>
        <pc:spChg chg="add mod">
          <ac:chgData name="Nathan Clouse" userId="60190519-0423-46ec-ac65-f82d83ecfd9c" providerId="ADAL" clId="{2B1164EC-FDA9-47EC-8C0F-0DD6ECB49759}" dt="2022-09-24T01:36:20.426" v="592" actId="17032"/>
          <ac:spMkLst>
            <pc:docMk/>
            <pc:sldMk cId="229574951" sldId="296"/>
            <ac:spMk id="4" creationId="{83CA54B8-D70C-670E-0A8E-E70A0EE72FFE}"/>
          </ac:spMkLst>
        </pc:spChg>
        <pc:spChg chg="add mod">
          <ac:chgData name="Nathan Clouse" userId="60190519-0423-46ec-ac65-f82d83ecfd9c" providerId="ADAL" clId="{2B1164EC-FDA9-47EC-8C0F-0DD6ECB49759}" dt="2022-09-24T01:36:34.004" v="596" actId="1076"/>
          <ac:spMkLst>
            <pc:docMk/>
            <pc:sldMk cId="229574951" sldId="296"/>
            <ac:spMk id="5" creationId="{46DD1CA2-A60B-D357-45BE-9E8111F9CA83}"/>
          </ac:spMkLst>
        </pc:spChg>
        <pc:spChg chg="add mod">
          <ac:chgData name="Nathan Clouse" userId="60190519-0423-46ec-ac65-f82d83ecfd9c" providerId="ADAL" clId="{2B1164EC-FDA9-47EC-8C0F-0DD6ECB49759}" dt="2022-09-24T01:36:40.903" v="600" actId="1076"/>
          <ac:spMkLst>
            <pc:docMk/>
            <pc:sldMk cId="229574951" sldId="296"/>
            <ac:spMk id="6" creationId="{B47981D2-B60C-8406-27DA-5A8CD42FB464}"/>
          </ac:spMkLst>
        </pc:spChg>
        <pc:spChg chg="add del">
          <ac:chgData name="Nathan Clouse" userId="60190519-0423-46ec-ac65-f82d83ecfd9c" providerId="ADAL" clId="{2B1164EC-FDA9-47EC-8C0F-0DD6ECB49759}" dt="2022-09-24T01:36:57.489" v="602" actId="11529"/>
          <ac:spMkLst>
            <pc:docMk/>
            <pc:sldMk cId="229574951" sldId="296"/>
            <ac:spMk id="7" creationId="{5B7CE544-A2DD-CFDC-611D-19870AC862E1}"/>
          </ac:spMkLst>
        </pc:spChg>
        <pc:spChg chg="add mod">
          <ac:chgData name="Nathan Clouse" userId="60190519-0423-46ec-ac65-f82d83ecfd9c" providerId="ADAL" clId="{2B1164EC-FDA9-47EC-8C0F-0DD6ECB49759}" dt="2022-09-24T01:37:17.456" v="604" actId="1076"/>
          <ac:spMkLst>
            <pc:docMk/>
            <pc:sldMk cId="229574951" sldId="296"/>
            <ac:spMk id="8" creationId="{75EDC339-DAAF-D6B5-B637-917C1E713AD8}"/>
          </ac:spMkLst>
        </pc:spChg>
        <pc:picChg chg="del">
          <ac:chgData name="Nathan Clouse" userId="60190519-0423-46ec-ac65-f82d83ecfd9c" providerId="ADAL" clId="{2B1164EC-FDA9-47EC-8C0F-0DD6ECB49759}" dt="2022-09-24T01:25:55.725" v="572" actId="478"/>
          <ac:picMkLst>
            <pc:docMk/>
            <pc:sldMk cId="229574951" sldId="296"/>
            <ac:picMk id="4098" creationId="{3C57FF73-DA54-513E-4757-714116059B9C}"/>
          </ac:picMkLst>
        </pc:picChg>
        <pc:picChg chg="add del mod">
          <ac:chgData name="Nathan Clouse" userId="60190519-0423-46ec-ac65-f82d83ecfd9c" providerId="ADAL" clId="{2B1164EC-FDA9-47EC-8C0F-0DD6ECB49759}" dt="2022-09-24T01:35:01.028" v="583" actId="478"/>
          <ac:picMkLst>
            <pc:docMk/>
            <pc:sldMk cId="229574951" sldId="296"/>
            <ac:picMk id="5122" creationId="{BD5A4595-7C35-F562-D15B-83DC039377B4}"/>
          </ac:picMkLst>
        </pc:picChg>
        <pc:picChg chg="add mod">
          <ac:chgData name="Nathan Clouse" userId="60190519-0423-46ec-ac65-f82d83ecfd9c" providerId="ADAL" clId="{2B1164EC-FDA9-47EC-8C0F-0DD6ECB49759}" dt="2022-09-24T01:35:13.753" v="586" actId="1076"/>
          <ac:picMkLst>
            <pc:docMk/>
            <pc:sldMk cId="229574951" sldId="296"/>
            <ac:picMk id="5124" creationId="{02EC3541-01BD-A10C-6AEE-C0DF758BD380}"/>
          </ac:picMkLst>
        </pc:picChg>
        <pc:picChg chg="add del">
          <ac:chgData name="Nathan Clouse" userId="60190519-0423-46ec-ac65-f82d83ecfd9c" providerId="ADAL" clId="{2B1164EC-FDA9-47EC-8C0F-0DD6ECB49759}" dt="2022-09-24T01:35:53.479" v="590"/>
          <ac:picMkLst>
            <pc:docMk/>
            <pc:sldMk cId="229574951" sldId="296"/>
            <ac:picMk id="5126" creationId="{4B3D8716-87BF-7A9E-714B-9133D68E891F}"/>
          </ac:picMkLst>
        </pc:picChg>
      </pc:sldChg>
      <pc:sldChg chg="new del">
        <pc:chgData name="Nathan Clouse" userId="60190519-0423-46ec-ac65-f82d83ecfd9c" providerId="ADAL" clId="{2B1164EC-FDA9-47EC-8C0F-0DD6ECB49759}" dt="2022-09-24T01:39:45.622" v="608" actId="680"/>
        <pc:sldMkLst>
          <pc:docMk/>
          <pc:sldMk cId="117290892" sldId="297"/>
        </pc:sldMkLst>
      </pc:sldChg>
      <pc:sldChg chg="addSp delSp modSp add ord modNotesTx">
        <pc:chgData name="Nathan Clouse" userId="60190519-0423-46ec-ac65-f82d83ecfd9c" providerId="ADAL" clId="{2B1164EC-FDA9-47EC-8C0F-0DD6ECB49759}" dt="2022-09-24T01:53:48.694" v="663" actId="20577"/>
        <pc:sldMkLst>
          <pc:docMk/>
          <pc:sldMk cId="1186858859" sldId="297"/>
        </pc:sldMkLst>
        <pc:picChg chg="add mod">
          <ac:chgData name="Nathan Clouse" userId="60190519-0423-46ec-ac65-f82d83ecfd9c" providerId="ADAL" clId="{2B1164EC-FDA9-47EC-8C0F-0DD6ECB49759}" dt="2022-09-24T01:40:47.180" v="614" actId="1076"/>
          <ac:picMkLst>
            <pc:docMk/>
            <pc:sldMk cId="1186858859" sldId="297"/>
            <ac:picMk id="6146" creationId="{D656912B-958B-A2CC-122D-8A22DE378E76}"/>
          </ac:picMkLst>
        </pc:picChg>
        <pc:picChg chg="add del mod">
          <ac:chgData name="Nathan Clouse" userId="60190519-0423-46ec-ac65-f82d83ecfd9c" providerId="ADAL" clId="{2B1164EC-FDA9-47EC-8C0F-0DD6ECB49759}" dt="2022-09-24T01:41:11.022" v="623"/>
          <ac:picMkLst>
            <pc:docMk/>
            <pc:sldMk cId="1186858859" sldId="297"/>
            <ac:picMk id="6148" creationId="{54B16FF5-3A10-E2D9-24EB-D87354F1DFC4}"/>
          </ac:picMkLst>
        </pc:picChg>
      </pc:sldChg>
      <pc:sldChg chg="addSp delSp modSp add mod modAnim">
        <pc:chgData name="Nathan Clouse" userId="60190519-0423-46ec-ac65-f82d83ecfd9c" providerId="ADAL" clId="{2B1164EC-FDA9-47EC-8C0F-0DD6ECB49759}" dt="2022-09-24T12:54:19.148" v="2106" actId="17032"/>
        <pc:sldMkLst>
          <pc:docMk/>
          <pc:sldMk cId="3045372611" sldId="298"/>
        </pc:sldMkLst>
        <pc:spChg chg="add del">
          <ac:chgData name="Nathan Clouse" userId="60190519-0423-46ec-ac65-f82d83ecfd9c" providerId="ADAL" clId="{2B1164EC-FDA9-47EC-8C0F-0DD6ECB49759}" dt="2022-09-24T12:52:10.405" v="2074"/>
          <ac:spMkLst>
            <pc:docMk/>
            <pc:sldMk cId="3045372611" sldId="298"/>
            <ac:spMk id="3" creationId="{F7B931AB-B06B-BB47-BD22-CEBCA2DE2898}"/>
          </ac:spMkLst>
        </pc:spChg>
        <pc:spChg chg="add mod">
          <ac:chgData name="Nathan Clouse" userId="60190519-0423-46ec-ac65-f82d83ecfd9c" providerId="ADAL" clId="{2B1164EC-FDA9-47EC-8C0F-0DD6ECB49759}" dt="2022-09-24T12:51:39.250" v="2066" actId="17032"/>
          <ac:spMkLst>
            <pc:docMk/>
            <pc:sldMk cId="3045372611" sldId="298"/>
            <ac:spMk id="4" creationId="{9318D54F-1E1D-66D8-BB02-43FA775616C8}"/>
          </ac:spMkLst>
        </pc:spChg>
        <pc:spChg chg="add del mod">
          <ac:chgData name="Nathan Clouse" userId="60190519-0423-46ec-ac65-f82d83ecfd9c" providerId="ADAL" clId="{2B1164EC-FDA9-47EC-8C0F-0DD6ECB49759}" dt="2022-09-24T12:52:10.405" v="2074"/>
          <ac:spMkLst>
            <pc:docMk/>
            <pc:sldMk cId="3045372611" sldId="298"/>
            <ac:spMk id="5" creationId="{E101183F-57AE-E41F-D453-6D3CF22B2DBB}"/>
          </ac:spMkLst>
        </pc:spChg>
        <pc:spChg chg="add del mod">
          <ac:chgData name="Nathan Clouse" userId="60190519-0423-46ec-ac65-f82d83ecfd9c" providerId="ADAL" clId="{2B1164EC-FDA9-47EC-8C0F-0DD6ECB49759}" dt="2022-09-24T12:52:56.682" v="2089"/>
          <ac:spMkLst>
            <pc:docMk/>
            <pc:sldMk cId="3045372611" sldId="298"/>
            <ac:spMk id="6" creationId="{B77B7E34-CCF6-E57C-186A-5B6DAA630CEB}"/>
          </ac:spMkLst>
        </pc:spChg>
        <pc:spChg chg="add mod">
          <ac:chgData name="Nathan Clouse" userId="60190519-0423-46ec-ac65-f82d83ecfd9c" providerId="ADAL" clId="{2B1164EC-FDA9-47EC-8C0F-0DD6ECB49759}" dt="2022-09-24T12:54:10.765" v="2104" actId="17032"/>
          <ac:spMkLst>
            <pc:docMk/>
            <pc:sldMk cId="3045372611" sldId="298"/>
            <ac:spMk id="7" creationId="{C7D03854-AC4B-DE38-0012-90C52E34FF1A}"/>
          </ac:spMkLst>
        </pc:spChg>
        <pc:spChg chg="add mod">
          <ac:chgData name="Nathan Clouse" userId="60190519-0423-46ec-ac65-f82d83ecfd9c" providerId="ADAL" clId="{2B1164EC-FDA9-47EC-8C0F-0DD6ECB49759}" dt="2022-09-24T12:54:19.148" v="2106" actId="17032"/>
          <ac:spMkLst>
            <pc:docMk/>
            <pc:sldMk cId="3045372611" sldId="298"/>
            <ac:spMk id="8" creationId="{340F6D9D-D851-43E1-8447-6A40F0D71EEF}"/>
          </ac:spMkLst>
        </pc:spChg>
        <pc:spChg chg="add mod">
          <ac:chgData name="Nathan Clouse" userId="60190519-0423-46ec-ac65-f82d83ecfd9c" providerId="ADAL" clId="{2B1164EC-FDA9-47EC-8C0F-0DD6ECB49759}" dt="2022-09-24T12:54:17.080" v="2105" actId="17032"/>
          <ac:spMkLst>
            <pc:docMk/>
            <pc:sldMk cId="3045372611" sldId="298"/>
            <ac:spMk id="9" creationId="{C194D89F-EA1D-F825-9FDA-9E4E1D7B938D}"/>
          </ac:spMkLst>
        </pc:spChg>
      </pc:sldChg>
      <pc:sldChg chg="add">
        <pc:chgData name="Nathan Clouse" userId="60190519-0423-46ec-ac65-f82d83ecfd9c" providerId="ADAL" clId="{2B1164EC-FDA9-47EC-8C0F-0DD6ECB49759}" dt="2022-09-24T01:52:25.616" v="655" actId="2890"/>
        <pc:sldMkLst>
          <pc:docMk/>
          <pc:sldMk cId="1049325591" sldId="299"/>
        </pc:sldMkLst>
      </pc:sldChg>
      <pc:sldChg chg="new del">
        <pc:chgData name="Nathan Clouse" userId="60190519-0423-46ec-ac65-f82d83ecfd9c" providerId="ADAL" clId="{2B1164EC-FDA9-47EC-8C0F-0DD6ECB49759}" dt="2022-09-24T01:52:23.245" v="654" actId="680"/>
        <pc:sldMkLst>
          <pc:docMk/>
          <pc:sldMk cId="3069445210" sldId="299"/>
        </pc:sldMkLst>
      </pc:sldChg>
      <pc:sldChg chg="addSp delSp modSp add mod">
        <pc:chgData name="Nathan Clouse" userId="60190519-0423-46ec-ac65-f82d83ecfd9c" providerId="ADAL" clId="{2B1164EC-FDA9-47EC-8C0F-0DD6ECB49759}" dt="2022-09-24T02:08:15.171" v="1483" actId="14100"/>
        <pc:sldMkLst>
          <pc:docMk/>
          <pc:sldMk cId="1770468294" sldId="300"/>
        </pc:sldMkLst>
        <pc:spChg chg="mod">
          <ac:chgData name="Nathan Clouse" userId="60190519-0423-46ec-ac65-f82d83ecfd9c" providerId="ADAL" clId="{2B1164EC-FDA9-47EC-8C0F-0DD6ECB49759}" dt="2022-09-24T02:07:21.103" v="1476" actId="20577"/>
          <ac:spMkLst>
            <pc:docMk/>
            <pc:sldMk cId="1770468294" sldId="300"/>
            <ac:spMk id="2" creationId="{B10B9432-13F8-2EA2-BB40-34F50D4361D0}"/>
          </ac:spMkLst>
        </pc:spChg>
        <pc:spChg chg="add del">
          <ac:chgData name="Nathan Clouse" userId="60190519-0423-46ec-ac65-f82d83ecfd9c" providerId="ADAL" clId="{2B1164EC-FDA9-47EC-8C0F-0DD6ECB49759}" dt="2022-09-24T02:07:47.863" v="1479"/>
          <ac:spMkLst>
            <pc:docMk/>
            <pc:sldMk cId="1770468294" sldId="300"/>
            <ac:spMk id="4" creationId="{B98E0C7E-DABB-1E9A-37C3-EEA304B30707}"/>
          </ac:spMkLst>
        </pc:spChg>
        <pc:picChg chg="del">
          <ac:chgData name="Nathan Clouse" userId="60190519-0423-46ec-ac65-f82d83ecfd9c" providerId="ADAL" clId="{2B1164EC-FDA9-47EC-8C0F-0DD6ECB49759}" dt="2022-09-24T02:07:22.933" v="1477" actId="478"/>
          <ac:picMkLst>
            <pc:docMk/>
            <pc:sldMk cId="1770468294" sldId="300"/>
            <ac:picMk id="6" creationId="{781A00B4-BA0F-FA64-2C68-9B89B92398C4}"/>
          </ac:picMkLst>
        </pc:picChg>
        <pc:picChg chg="add mod">
          <ac:chgData name="Nathan Clouse" userId="60190519-0423-46ec-ac65-f82d83ecfd9c" providerId="ADAL" clId="{2B1164EC-FDA9-47EC-8C0F-0DD6ECB49759}" dt="2022-09-24T02:08:15.171" v="1483" actId="14100"/>
          <ac:picMkLst>
            <pc:docMk/>
            <pc:sldMk cId="1770468294" sldId="300"/>
            <ac:picMk id="7" creationId="{AF612EF6-1E82-CA71-9C47-F0A79652BFD4}"/>
          </ac:picMkLst>
        </pc:picChg>
      </pc:sldChg>
      <pc:sldChg chg="addSp delSp modSp add mod modAnim">
        <pc:chgData name="Nathan Clouse" userId="60190519-0423-46ec-ac65-f82d83ecfd9c" providerId="ADAL" clId="{2B1164EC-FDA9-47EC-8C0F-0DD6ECB49759}" dt="2022-09-24T12:55:14.784" v="2107"/>
        <pc:sldMkLst>
          <pc:docMk/>
          <pc:sldMk cId="3989708819" sldId="301"/>
        </pc:sldMkLst>
        <pc:spChg chg="mod">
          <ac:chgData name="Nathan Clouse" userId="60190519-0423-46ec-ac65-f82d83ecfd9c" providerId="ADAL" clId="{2B1164EC-FDA9-47EC-8C0F-0DD6ECB49759}" dt="2022-09-24T12:55:14.784" v="2107"/>
          <ac:spMkLst>
            <pc:docMk/>
            <pc:sldMk cId="3989708819" sldId="301"/>
            <ac:spMk id="2" creationId="{B10B9432-13F8-2EA2-BB40-34F50D4361D0}"/>
          </ac:spMkLst>
        </pc:spChg>
        <pc:spChg chg="mod">
          <ac:chgData name="Nathan Clouse" userId="60190519-0423-46ec-ac65-f82d83ecfd9c" providerId="ADAL" clId="{2B1164EC-FDA9-47EC-8C0F-0DD6ECB49759}" dt="2022-09-24T02:09:57.391" v="1567" actId="113"/>
          <ac:spMkLst>
            <pc:docMk/>
            <pc:sldMk cId="3989708819" sldId="301"/>
            <ac:spMk id="3" creationId="{DD552E40-53A1-0DFD-B48B-885FB71AB34F}"/>
          </ac:spMkLst>
        </pc:spChg>
        <pc:spChg chg="add del">
          <ac:chgData name="Nathan Clouse" userId="60190519-0423-46ec-ac65-f82d83ecfd9c" providerId="ADAL" clId="{2B1164EC-FDA9-47EC-8C0F-0DD6ECB49759}" dt="2022-09-24T02:11:20.311" v="1569" actId="11529"/>
          <ac:spMkLst>
            <pc:docMk/>
            <pc:sldMk cId="3989708819" sldId="301"/>
            <ac:spMk id="4" creationId="{50B132F8-8CC2-06D8-E761-D16AF1870237}"/>
          </ac:spMkLst>
        </pc:spChg>
        <pc:spChg chg="add mod">
          <ac:chgData name="Nathan Clouse" userId="60190519-0423-46ec-ac65-f82d83ecfd9c" providerId="ADAL" clId="{2B1164EC-FDA9-47EC-8C0F-0DD6ECB49759}" dt="2022-09-24T02:11:37.878" v="1571" actId="17032"/>
          <ac:spMkLst>
            <pc:docMk/>
            <pc:sldMk cId="3989708819" sldId="301"/>
            <ac:spMk id="5" creationId="{ABB1F544-160C-A528-6E86-9D7E297BACF4}"/>
          </ac:spMkLst>
        </pc:spChg>
      </pc:sldChg>
      <pc:sldChg chg="add del modNotesTx">
        <pc:chgData name="Nathan Clouse" userId="60190519-0423-46ec-ac65-f82d83ecfd9c" providerId="ADAL" clId="{2B1164EC-FDA9-47EC-8C0F-0DD6ECB49759}" dt="2022-09-24T02:18:16.199" v="1967" actId="47"/>
        <pc:sldMkLst>
          <pc:docMk/>
          <pc:sldMk cId="2472980700" sldId="302"/>
        </pc:sldMkLst>
      </pc:sldChg>
      <pc:sldChg chg="addSp delSp modSp add mod">
        <pc:chgData name="Nathan Clouse" userId="60190519-0423-46ec-ac65-f82d83ecfd9c" providerId="ADAL" clId="{2B1164EC-FDA9-47EC-8C0F-0DD6ECB49759}" dt="2022-09-24T02:18:55.252" v="1972" actId="1076"/>
        <pc:sldMkLst>
          <pc:docMk/>
          <pc:sldMk cId="2816614635" sldId="302"/>
        </pc:sldMkLst>
        <pc:picChg chg="add mod">
          <ac:chgData name="Nathan Clouse" userId="60190519-0423-46ec-ac65-f82d83ecfd9c" providerId="ADAL" clId="{2B1164EC-FDA9-47EC-8C0F-0DD6ECB49759}" dt="2022-09-24T02:18:55.252" v="1972" actId="1076"/>
          <ac:picMkLst>
            <pc:docMk/>
            <pc:sldMk cId="2816614635" sldId="302"/>
            <ac:picMk id="5" creationId="{0B4FF8AA-5750-E857-9379-F140F6051113}"/>
          </ac:picMkLst>
        </pc:picChg>
        <pc:picChg chg="del">
          <ac:chgData name="Nathan Clouse" userId="60190519-0423-46ec-ac65-f82d83ecfd9c" providerId="ADAL" clId="{2B1164EC-FDA9-47EC-8C0F-0DD6ECB49759}" dt="2022-09-24T02:18:49.325" v="1969" actId="478"/>
          <ac:picMkLst>
            <pc:docMk/>
            <pc:sldMk cId="2816614635" sldId="302"/>
            <ac:picMk id="11" creationId="{27E38E78-6ABA-9466-0A9F-ED92384DE95F}"/>
          </ac:picMkLst>
        </pc:picChg>
      </pc:sldChg>
      <pc:sldChg chg="addSp delSp modSp add mod">
        <pc:chgData name="Nathan Clouse" userId="60190519-0423-46ec-ac65-f82d83ecfd9c" providerId="ADAL" clId="{2B1164EC-FDA9-47EC-8C0F-0DD6ECB49759}" dt="2022-09-24T02:21:22.989" v="2017" actId="1035"/>
        <pc:sldMkLst>
          <pc:docMk/>
          <pc:sldMk cId="2743012535" sldId="303"/>
        </pc:sldMkLst>
        <pc:spChg chg="mod">
          <ac:chgData name="Nathan Clouse" userId="60190519-0423-46ec-ac65-f82d83ecfd9c" providerId="ADAL" clId="{2B1164EC-FDA9-47EC-8C0F-0DD6ECB49759}" dt="2022-09-24T02:21:05.854" v="2006" actId="20577"/>
          <ac:spMkLst>
            <pc:docMk/>
            <pc:sldMk cId="2743012535" sldId="303"/>
            <ac:spMk id="3" creationId="{DD552E40-53A1-0DFD-B48B-885FB71AB34F}"/>
          </ac:spMkLst>
        </pc:spChg>
        <pc:picChg chg="add del">
          <ac:chgData name="Nathan Clouse" userId="60190519-0423-46ec-ac65-f82d83ecfd9c" providerId="ADAL" clId="{2B1164EC-FDA9-47EC-8C0F-0DD6ECB49759}" dt="2022-09-24T02:20:47.095" v="1991" actId="22"/>
          <ac:picMkLst>
            <pc:docMk/>
            <pc:sldMk cId="2743012535" sldId="303"/>
            <ac:picMk id="5" creationId="{3E23211C-211A-F7E9-CF71-83C98C41B942}"/>
          </ac:picMkLst>
        </pc:picChg>
        <pc:picChg chg="del">
          <ac:chgData name="Nathan Clouse" userId="60190519-0423-46ec-ac65-f82d83ecfd9c" providerId="ADAL" clId="{2B1164EC-FDA9-47EC-8C0F-0DD6ECB49759}" dt="2022-09-24T02:20:44.222" v="1989" actId="478"/>
          <ac:picMkLst>
            <pc:docMk/>
            <pc:sldMk cId="2743012535" sldId="303"/>
            <ac:picMk id="6" creationId="{577D885F-B9B5-3F13-C370-EC2C4F6A7031}"/>
          </ac:picMkLst>
        </pc:picChg>
        <pc:picChg chg="add mod">
          <ac:chgData name="Nathan Clouse" userId="60190519-0423-46ec-ac65-f82d83ecfd9c" providerId="ADAL" clId="{2B1164EC-FDA9-47EC-8C0F-0DD6ECB49759}" dt="2022-09-24T02:21:22.989" v="2017" actId="1035"/>
          <ac:picMkLst>
            <pc:docMk/>
            <pc:sldMk cId="2743012535" sldId="303"/>
            <ac:picMk id="8" creationId="{D01C87F6-7697-ACBD-ACE8-8D10DCDCB2EF}"/>
          </ac:picMkLst>
        </pc:picChg>
      </pc:sldChg>
      <pc:sldChg chg="new del">
        <pc:chgData name="Nathan Clouse" userId="60190519-0423-46ec-ac65-f82d83ecfd9c" providerId="ADAL" clId="{2B1164EC-FDA9-47EC-8C0F-0DD6ECB49759}" dt="2022-09-24T12:58:15.682" v="2110" actId="47"/>
        <pc:sldMkLst>
          <pc:docMk/>
          <pc:sldMk cId="545155305" sldId="304"/>
        </pc:sldMkLst>
      </pc:sldChg>
      <pc:sldChg chg="addSp delSp modSp add mod modNotesTx">
        <pc:chgData name="Nathan Clouse" userId="60190519-0423-46ec-ac65-f82d83ecfd9c" providerId="ADAL" clId="{2B1164EC-FDA9-47EC-8C0F-0DD6ECB49759}" dt="2022-09-24T12:59:10.091" v="2116" actId="20577"/>
        <pc:sldMkLst>
          <pc:docMk/>
          <pc:sldMk cId="2127349606" sldId="305"/>
        </pc:sldMkLst>
        <pc:spChg chg="del">
          <ac:chgData name="Nathan Clouse" userId="60190519-0423-46ec-ac65-f82d83ecfd9c" providerId="ADAL" clId="{2B1164EC-FDA9-47EC-8C0F-0DD6ECB49759}" dt="2022-09-24T12:58:22.996" v="2112" actId="478"/>
          <ac:spMkLst>
            <pc:docMk/>
            <pc:sldMk cId="2127349606" sldId="305"/>
            <ac:spMk id="3" creationId="{DD552E40-53A1-0DFD-B48B-885FB71AB34F}"/>
          </ac:spMkLst>
        </pc:spChg>
        <pc:spChg chg="add mod">
          <ac:chgData name="Nathan Clouse" userId="60190519-0423-46ec-ac65-f82d83ecfd9c" providerId="ADAL" clId="{2B1164EC-FDA9-47EC-8C0F-0DD6ECB49759}" dt="2022-09-24T12:58:22.996" v="2112" actId="478"/>
          <ac:spMkLst>
            <pc:docMk/>
            <pc:sldMk cId="2127349606" sldId="305"/>
            <ac:spMk id="5" creationId="{6AD1DF5D-2FFA-CD91-4A39-24C02595DE9F}"/>
          </ac:spMkLst>
        </pc:spChg>
        <pc:picChg chg="add mod">
          <ac:chgData name="Nathan Clouse" userId="60190519-0423-46ec-ac65-f82d83ecfd9c" providerId="ADAL" clId="{2B1164EC-FDA9-47EC-8C0F-0DD6ECB49759}" dt="2022-09-24T12:58:25.328" v="2114" actId="1076"/>
          <ac:picMkLst>
            <pc:docMk/>
            <pc:sldMk cId="2127349606" sldId="305"/>
            <ac:picMk id="7" creationId="{9800BBA4-FB23-360B-8280-7E666E656459}"/>
          </ac:picMkLst>
        </pc:picChg>
        <pc:picChg chg="del">
          <ac:chgData name="Nathan Clouse" userId="60190519-0423-46ec-ac65-f82d83ecfd9c" providerId="ADAL" clId="{2B1164EC-FDA9-47EC-8C0F-0DD6ECB49759}" dt="2022-09-24T12:58:18.370" v="2111" actId="478"/>
          <ac:picMkLst>
            <pc:docMk/>
            <pc:sldMk cId="2127349606" sldId="305"/>
            <ac:picMk id="8" creationId="{D01C87F6-7697-ACBD-ACE8-8D10DCDCB2EF}"/>
          </ac:picMkLst>
        </pc:picChg>
      </pc:sldChg>
      <pc:sldChg chg="addSp delSp modSp add mod delAnim modAnim">
        <pc:chgData name="Nathan Clouse" userId="60190519-0423-46ec-ac65-f82d83ecfd9c" providerId="ADAL" clId="{2B1164EC-FDA9-47EC-8C0F-0DD6ECB49759}" dt="2022-09-24T13:02:03.487" v="2128"/>
        <pc:sldMkLst>
          <pc:docMk/>
          <pc:sldMk cId="2417435714" sldId="306"/>
        </pc:sldMkLst>
        <pc:spChg chg="add mod">
          <ac:chgData name="Nathan Clouse" userId="60190519-0423-46ec-ac65-f82d83ecfd9c" providerId="ADAL" clId="{2B1164EC-FDA9-47EC-8C0F-0DD6ECB49759}" dt="2022-09-24T13:02:00.056" v="2127" actId="11529"/>
          <ac:spMkLst>
            <pc:docMk/>
            <pc:sldMk cId="2417435714" sldId="306"/>
            <ac:spMk id="2" creationId="{B16111AF-2AA8-0B29-9312-2D399709D78D}"/>
          </ac:spMkLst>
        </pc:spChg>
        <pc:spChg chg="del">
          <ac:chgData name="Nathan Clouse" userId="60190519-0423-46ec-ac65-f82d83ecfd9c" providerId="ADAL" clId="{2B1164EC-FDA9-47EC-8C0F-0DD6ECB49759}" dt="2022-09-24T13:01:07.747" v="2120" actId="478"/>
          <ac:spMkLst>
            <pc:docMk/>
            <pc:sldMk cId="2417435714" sldId="306"/>
            <ac:spMk id="4" creationId="{83CA54B8-D70C-670E-0A8E-E70A0EE72FFE}"/>
          </ac:spMkLst>
        </pc:spChg>
        <pc:spChg chg="del">
          <ac:chgData name="Nathan Clouse" userId="60190519-0423-46ec-ac65-f82d83ecfd9c" providerId="ADAL" clId="{2B1164EC-FDA9-47EC-8C0F-0DD6ECB49759}" dt="2022-09-24T13:01:08.722" v="2121" actId="478"/>
          <ac:spMkLst>
            <pc:docMk/>
            <pc:sldMk cId="2417435714" sldId="306"/>
            <ac:spMk id="5" creationId="{46DD1CA2-A60B-D357-45BE-9E8111F9CA83}"/>
          </ac:spMkLst>
        </pc:spChg>
        <pc:spChg chg="del">
          <ac:chgData name="Nathan Clouse" userId="60190519-0423-46ec-ac65-f82d83ecfd9c" providerId="ADAL" clId="{2B1164EC-FDA9-47EC-8C0F-0DD6ECB49759}" dt="2022-09-24T13:01:09.635" v="2122" actId="478"/>
          <ac:spMkLst>
            <pc:docMk/>
            <pc:sldMk cId="2417435714" sldId="306"/>
            <ac:spMk id="6" creationId="{B47981D2-B60C-8406-27DA-5A8CD42FB464}"/>
          </ac:spMkLst>
        </pc:spChg>
        <pc:spChg chg="del">
          <ac:chgData name="Nathan Clouse" userId="60190519-0423-46ec-ac65-f82d83ecfd9c" providerId="ADAL" clId="{2B1164EC-FDA9-47EC-8C0F-0DD6ECB49759}" dt="2022-09-24T13:01:10.362" v="2123" actId="478"/>
          <ac:spMkLst>
            <pc:docMk/>
            <pc:sldMk cId="2417435714" sldId="306"/>
            <ac:spMk id="8" creationId="{75EDC339-DAAF-D6B5-B637-917C1E713AD8}"/>
          </ac:spMkLst>
        </pc:spChg>
        <pc:picChg chg="mod">
          <ac:chgData name="Nathan Clouse" userId="60190519-0423-46ec-ac65-f82d83ecfd9c" providerId="ADAL" clId="{2B1164EC-FDA9-47EC-8C0F-0DD6ECB49759}" dt="2022-09-24T13:01:27.897" v="2126" actId="1076"/>
          <ac:picMkLst>
            <pc:docMk/>
            <pc:sldMk cId="2417435714" sldId="306"/>
            <ac:picMk id="5124" creationId="{02EC3541-01BD-A10C-6AEE-C0DF758BD380}"/>
          </ac:picMkLst>
        </pc:picChg>
      </pc:sldChg>
      <pc:sldChg chg="addSp delSp modSp new mod modClrScheme modAnim chgLayout">
        <pc:chgData name="Nathan Clouse" userId="60190519-0423-46ec-ac65-f82d83ecfd9c" providerId="ADAL" clId="{2B1164EC-FDA9-47EC-8C0F-0DD6ECB49759}" dt="2022-09-24T19:25:14.992" v="2579" actId="1076"/>
        <pc:sldMkLst>
          <pc:docMk/>
          <pc:sldMk cId="3445616865" sldId="307"/>
        </pc:sldMkLst>
        <pc:spChg chg="add del mod ord">
          <ac:chgData name="Nathan Clouse" userId="60190519-0423-46ec-ac65-f82d83ecfd9c" providerId="ADAL" clId="{2B1164EC-FDA9-47EC-8C0F-0DD6ECB49759}" dt="2022-09-24T19:23:13.690" v="2561" actId="700"/>
          <ac:spMkLst>
            <pc:docMk/>
            <pc:sldMk cId="3445616865" sldId="307"/>
            <ac:spMk id="2" creationId="{4D7DBBA6-F8F9-2535-F80F-80999C50AC1D}"/>
          </ac:spMkLst>
        </pc:spChg>
        <pc:spChg chg="add del mod ord">
          <ac:chgData name="Nathan Clouse" userId="60190519-0423-46ec-ac65-f82d83ecfd9c" providerId="ADAL" clId="{2B1164EC-FDA9-47EC-8C0F-0DD6ECB49759}" dt="2022-09-24T19:23:13.690" v="2561" actId="700"/>
          <ac:spMkLst>
            <pc:docMk/>
            <pc:sldMk cId="3445616865" sldId="307"/>
            <ac:spMk id="3" creationId="{E327D3B8-326D-A3BF-8819-1FE7F156A78E}"/>
          </ac:spMkLst>
        </pc:spChg>
        <pc:spChg chg="add mod">
          <ac:chgData name="Nathan Clouse" userId="60190519-0423-46ec-ac65-f82d83ecfd9c" providerId="ADAL" clId="{2B1164EC-FDA9-47EC-8C0F-0DD6ECB49759}" dt="2022-09-24T19:24:26.424" v="2571" actId="1076"/>
          <ac:spMkLst>
            <pc:docMk/>
            <pc:sldMk cId="3445616865" sldId="307"/>
            <ac:spMk id="4" creationId="{55943240-645F-4DF4-1EEE-1402E3C6A19B}"/>
          </ac:spMkLst>
        </pc:spChg>
        <pc:spChg chg="add mod">
          <ac:chgData name="Nathan Clouse" userId="60190519-0423-46ec-ac65-f82d83ecfd9c" providerId="ADAL" clId="{2B1164EC-FDA9-47EC-8C0F-0DD6ECB49759}" dt="2022-09-24T19:24:56.775" v="2577" actId="1076"/>
          <ac:spMkLst>
            <pc:docMk/>
            <pc:sldMk cId="3445616865" sldId="307"/>
            <ac:spMk id="5" creationId="{203403F8-E389-F397-A9A2-A9135FDB1334}"/>
          </ac:spMkLst>
        </pc:spChg>
        <pc:spChg chg="add mod">
          <ac:chgData name="Nathan Clouse" userId="60190519-0423-46ec-ac65-f82d83ecfd9c" providerId="ADAL" clId="{2B1164EC-FDA9-47EC-8C0F-0DD6ECB49759}" dt="2022-09-24T19:25:14.992" v="2579" actId="1076"/>
          <ac:spMkLst>
            <pc:docMk/>
            <pc:sldMk cId="3445616865" sldId="307"/>
            <ac:spMk id="6" creationId="{2F5650B3-21CA-96EC-87F4-875A8B571F22}"/>
          </ac:spMkLst>
        </pc:spChg>
        <pc:picChg chg="add mod">
          <ac:chgData name="Nathan Clouse" userId="60190519-0423-46ec-ac65-f82d83ecfd9c" providerId="ADAL" clId="{2B1164EC-FDA9-47EC-8C0F-0DD6ECB49759}" dt="2022-09-24T19:23:20.683" v="2565" actId="1076"/>
          <ac:picMkLst>
            <pc:docMk/>
            <pc:sldMk cId="3445616865" sldId="307"/>
            <ac:picMk id="1026" creationId="{15BFE61B-FE49-A491-326E-542C79975AC3}"/>
          </ac:picMkLst>
        </pc:picChg>
      </pc:sldChg>
      <pc:sldChg chg="add del">
        <pc:chgData name="Nathan Clouse" userId="60190519-0423-46ec-ac65-f82d83ecfd9c" providerId="ADAL" clId="{2B1164EC-FDA9-47EC-8C0F-0DD6ECB49759}" dt="2022-09-24T19:34:32.313" v="2651" actId="2696"/>
        <pc:sldMkLst>
          <pc:docMk/>
          <pc:sldMk cId="2771705948" sldId="308"/>
        </pc:sldMkLst>
      </pc:sldChg>
      <pc:sldChg chg="addSp delSp modSp add mod ord">
        <pc:chgData name="Nathan Clouse" userId="60190519-0423-46ec-ac65-f82d83ecfd9c" providerId="ADAL" clId="{2B1164EC-FDA9-47EC-8C0F-0DD6ECB49759}" dt="2022-09-24T19:37:24.323" v="2784" actId="1076"/>
        <pc:sldMkLst>
          <pc:docMk/>
          <pc:sldMk cId="1745233854" sldId="309"/>
        </pc:sldMkLst>
        <pc:spChg chg="del">
          <ac:chgData name="Nathan Clouse" userId="60190519-0423-46ec-ac65-f82d83ecfd9c" providerId="ADAL" clId="{2B1164EC-FDA9-47EC-8C0F-0DD6ECB49759}" dt="2022-09-24T19:33:31.980" v="2646" actId="478"/>
          <ac:spMkLst>
            <pc:docMk/>
            <pc:sldMk cId="1745233854" sldId="309"/>
            <ac:spMk id="3" creationId="{FAE23E16-93B7-18A8-9098-01325305BD1E}"/>
          </ac:spMkLst>
        </pc:spChg>
        <pc:spChg chg="add del mod">
          <ac:chgData name="Nathan Clouse" userId="60190519-0423-46ec-ac65-f82d83ecfd9c" providerId="ADAL" clId="{2B1164EC-FDA9-47EC-8C0F-0DD6ECB49759}" dt="2022-09-24T19:33:37.146" v="2647" actId="478"/>
          <ac:spMkLst>
            <pc:docMk/>
            <pc:sldMk cId="1745233854" sldId="309"/>
            <ac:spMk id="7" creationId="{45000312-4374-E49D-54F5-FA7136EFDA60}"/>
          </ac:spMkLst>
        </pc:spChg>
        <pc:spChg chg="add mod">
          <ac:chgData name="Nathan Clouse" userId="60190519-0423-46ec-ac65-f82d83ecfd9c" providerId="ADAL" clId="{2B1164EC-FDA9-47EC-8C0F-0DD6ECB49759}" dt="2022-09-24T19:37:24.323" v="2784" actId="1076"/>
          <ac:spMkLst>
            <pc:docMk/>
            <pc:sldMk cId="1745233854" sldId="309"/>
            <ac:spMk id="9" creationId="{E22FD5FE-AC4E-4251-19C9-0C9C3902C9B2}"/>
          </ac:spMkLst>
        </pc:spChg>
        <pc:picChg chg="add mod">
          <ac:chgData name="Nathan Clouse" userId="60190519-0423-46ec-ac65-f82d83ecfd9c" providerId="ADAL" clId="{2B1164EC-FDA9-47EC-8C0F-0DD6ECB49759}" dt="2022-09-24T19:33:46.684" v="2650" actId="1076"/>
          <ac:picMkLst>
            <pc:docMk/>
            <pc:sldMk cId="1745233854" sldId="309"/>
            <ac:picMk id="5" creationId="{FEC5B2AC-460C-1560-CC85-5E404A83B889}"/>
          </ac:picMkLst>
        </pc:picChg>
      </pc:sldChg>
      <pc:sldChg chg="add">
        <pc:chgData name="Nathan Clouse" userId="60190519-0423-46ec-ac65-f82d83ecfd9c" providerId="ADAL" clId="{2B1164EC-FDA9-47EC-8C0F-0DD6ECB49759}" dt="2022-09-25T13:55:12.296" v="2787"/>
        <pc:sldMkLst>
          <pc:docMk/>
          <pc:sldMk cId="0" sldId="310"/>
        </pc:sldMkLst>
      </pc:sldChg>
      <pc:sldChg chg="add del">
        <pc:chgData name="Nathan Clouse" userId="60190519-0423-46ec-ac65-f82d83ecfd9c" providerId="ADAL" clId="{2B1164EC-FDA9-47EC-8C0F-0DD6ECB49759}" dt="2022-09-24T19:37:44.336" v="2786" actId="2696"/>
        <pc:sldMkLst>
          <pc:docMk/>
          <pc:sldMk cId="1577956619" sldId="310"/>
        </pc:sldMkLst>
      </pc:sldChg>
      <pc:sldChg chg="modSp new mod">
        <pc:chgData name="Nathan Clouse" userId="60190519-0423-46ec-ac65-f82d83ecfd9c" providerId="ADAL" clId="{2B1164EC-FDA9-47EC-8C0F-0DD6ECB49759}" dt="2022-09-25T15:35:32.690" v="3871" actId="20577"/>
        <pc:sldMkLst>
          <pc:docMk/>
          <pc:sldMk cId="3493380851" sldId="311"/>
        </pc:sldMkLst>
        <pc:spChg chg="mod">
          <ac:chgData name="Nathan Clouse" userId="60190519-0423-46ec-ac65-f82d83ecfd9c" providerId="ADAL" clId="{2B1164EC-FDA9-47EC-8C0F-0DD6ECB49759}" dt="2022-09-25T13:56:11.069" v="2825" actId="20577"/>
          <ac:spMkLst>
            <pc:docMk/>
            <pc:sldMk cId="3493380851" sldId="311"/>
            <ac:spMk id="2" creationId="{F10E8600-7E83-7391-CE99-06F12972FD86}"/>
          </ac:spMkLst>
        </pc:spChg>
        <pc:spChg chg="mod">
          <ac:chgData name="Nathan Clouse" userId="60190519-0423-46ec-ac65-f82d83ecfd9c" providerId="ADAL" clId="{2B1164EC-FDA9-47EC-8C0F-0DD6ECB49759}" dt="2022-09-25T15:35:32.690" v="3871" actId="20577"/>
          <ac:spMkLst>
            <pc:docMk/>
            <pc:sldMk cId="3493380851" sldId="311"/>
            <ac:spMk id="3" creationId="{9E9855C3-EDE6-96CB-17A7-003D2344CAE6}"/>
          </ac:spMkLst>
        </pc:spChg>
      </pc:sldChg>
      <pc:sldChg chg="add">
        <pc:chgData name="Nathan Clouse" userId="60190519-0423-46ec-ac65-f82d83ecfd9c" providerId="ADAL" clId="{2B1164EC-FDA9-47EC-8C0F-0DD6ECB49759}" dt="2022-09-25T14:02:53.017" v="2894" actId="2890"/>
        <pc:sldMkLst>
          <pc:docMk/>
          <pc:sldMk cId="2581686253" sldId="312"/>
        </pc:sldMkLst>
      </pc:sldChg>
      <pc:sldChg chg="new del">
        <pc:chgData name="Nathan Clouse" userId="60190519-0423-46ec-ac65-f82d83ecfd9c" providerId="ADAL" clId="{2B1164EC-FDA9-47EC-8C0F-0DD6ECB49759}" dt="2022-09-25T14:02:50.597" v="2893" actId="680"/>
        <pc:sldMkLst>
          <pc:docMk/>
          <pc:sldMk cId="3982832508" sldId="312"/>
        </pc:sldMkLst>
      </pc:sldChg>
      <pc:sldChg chg="add">
        <pc:chgData name="Nathan Clouse" userId="60190519-0423-46ec-ac65-f82d83ecfd9c" providerId="ADAL" clId="{2B1164EC-FDA9-47EC-8C0F-0DD6ECB49759}" dt="2022-09-25T14:12:55.571" v="3189" actId="2890"/>
        <pc:sldMkLst>
          <pc:docMk/>
          <pc:sldMk cId="1142055042" sldId="313"/>
        </pc:sldMkLst>
      </pc:sldChg>
      <pc:sldChg chg="add">
        <pc:chgData name="Nathan Clouse" userId="60190519-0423-46ec-ac65-f82d83ecfd9c" providerId="ADAL" clId="{2B1164EC-FDA9-47EC-8C0F-0DD6ECB49759}" dt="2022-09-25T14:22:18.370" v="3219" actId="2890"/>
        <pc:sldMkLst>
          <pc:docMk/>
          <pc:sldMk cId="1820395096" sldId="314"/>
        </pc:sldMkLst>
      </pc:sldChg>
      <pc:sldChg chg="addSp delSp modSp new mod modClrScheme chgLayout">
        <pc:chgData name="Nathan Clouse" userId="60190519-0423-46ec-ac65-f82d83ecfd9c" providerId="ADAL" clId="{2B1164EC-FDA9-47EC-8C0F-0DD6ECB49759}" dt="2022-09-25T15:28:38.627" v="3844" actId="313"/>
        <pc:sldMkLst>
          <pc:docMk/>
          <pc:sldMk cId="3042302910" sldId="315"/>
        </pc:sldMkLst>
        <pc:spChg chg="add del mod ord">
          <ac:chgData name="Nathan Clouse" userId="60190519-0423-46ec-ac65-f82d83ecfd9c" providerId="ADAL" clId="{2B1164EC-FDA9-47EC-8C0F-0DD6ECB49759}" dt="2022-09-25T14:35:13.467" v="3672" actId="700"/>
          <ac:spMkLst>
            <pc:docMk/>
            <pc:sldMk cId="3042302910" sldId="315"/>
            <ac:spMk id="2" creationId="{5F90684D-DF8A-A094-D937-13C27142BC5A}"/>
          </ac:spMkLst>
        </pc:spChg>
        <pc:spChg chg="add del mod ord">
          <ac:chgData name="Nathan Clouse" userId="60190519-0423-46ec-ac65-f82d83ecfd9c" providerId="ADAL" clId="{2B1164EC-FDA9-47EC-8C0F-0DD6ECB49759}" dt="2022-09-25T14:35:13.467" v="3672" actId="700"/>
          <ac:spMkLst>
            <pc:docMk/>
            <pc:sldMk cId="3042302910" sldId="315"/>
            <ac:spMk id="3" creationId="{58D185F9-482D-9128-A6B9-8CBD5262F0BC}"/>
          </ac:spMkLst>
        </pc:spChg>
        <pc:spChg chg="add del mod ord">
          <ac:chgData name="Nathan Clouse" userId="60190519-0423-46ec-ac65-f82d83ecfd9c" providerId="ADAL" clId="{2B1164EC-FDA9-47EC-8C0F-0DD6ECB49759}" dt="2022-09-25T14:35:13.467" v="3672" actId="700"/>
          <ac:spMkLst>
            <pc:docMk/>
            <pc:sldMk cId="3042302910" sldId="315"/>
            <ac:spMk id="4" creationId="{7AB55ED5-778D-CBA8-574D-85AEAAA9484C}"/>
          </ac:spMkLst>
        </pc:spChg>
        <pc:spChg chg="add mod ord">
          <ac:chgData name="Nathan Clouse" userId="60190519-0423-46ec-ac65-f82d83ecfd9c" providerId="ADAL" clId="{2B1164EC-FDA9-47EC-8C0F-0DD6ECB49759}" dt="2022-09-25T15:28:38.627" v="3844" actId="313"/>
          <ac:spMkLst>
            <pc:docMk/>
            <pc:sldMk cId="3042302910" sldId="315"/>
            <ac:spMk id="5" creationId="{F8F90237-0B93-64C4-5EE6-413E4C95D081}"/>
          </ac:spMkLst>
        </pc:spChg>
        <pc:spChg chg="add mod ord">
          <ac:chgData name="Nathan Clouse" userId="60190519-0423-46ec-ac65-f82d83ecfd9c" providerId="ADAL" clId="{2B1164EC-FDA9-47EC-8C0F-0DD6ECB49759}" dt="2022-09-25T14:35:17.438" v="3682" actId="20577"/>
          <ac:spMkLst>
            <pc:docMk/>
            <pc:sldMk cId="3042302910" sldId="315"/>
            <ac:spMk id="6" creationId="{5E5ACDC6-D9F2-638E-DDA9-8130EF818305}"/>
          </ac:spMkLst>
        </pc:spChg>
        <pc:spChg chg="add mod ord">
          <ac:chgData name="Nathan Clouse" userId="60190519-0423-46ec-ac65-f82d83ecfd9c" providerId="ADAL" clId="{2B1164EC-FDA9-47EC-8C0F-0DD6ECB49759}" dt="2022-09-25T15:27:20.273" v="3777" actId="20577"/>
          <ac:spMkLst>
            <pc:docMk/>
            <pc:sldMk cId="3042302910" sldId="315"/>
            <ac:spMk id="7" creationId="{B342E5EF-27A5-0F3A-7070-811BADB70F59}"/>
          </ac:spMkLst>
        </pc:spChg>
        <pc:spChg chg="add mod ord">
          <ac:chgData name="Nathan Clouse" userId="60190519-0423-46ec-ac65-f82d83ecfd9c" providerId="ADAL" clId="{2B1164EC-FDA9-47EC-8C0F-0DD6ECB49759}" dt="2022-09-25T15:24:38.803" v="3692" actId="20577"/>
          <ac:spMkLst>
            <pc:docMk/>
            <pc:sldMk cId="3042302910" sldId="315"/>
            <ac:spMk id="8" creationId="{EE8A132C-9D15-0F67-3ED3-1BF64CA93A50}"/>
          </ac:spMkLst>
        </pc:spChg>
        <pc:spChg chg="add mod ord">
          <ac:chgData name="Nathan Clouse" userId="60190519-0423-46ec-ac65-f82d83ecfd9c" providerId="ADAL" clId="{2B1164EC-FDA9-47EC-8C0F-0DD6ECB49759}" dt="2022-09-25T15:24:42.105" v="3699" actId="20577"/>
          <ac:spMkLst>
            <pc:docMk/>
            <pc:sldMk cId="3042302910" sldId="315"/>
            <ac:spMk id="9" creationId="{45EF3863-E9E3-1967-33C5-03B34EB83604}"/>
          </ac:spMkLst>
        </pc:spChg>
      </pc:sldChg>
      <pc:sldMasterChg chg="addSldLayout delSldLayout modSldLayout">
        <pc:chgData name="Nathan Clouse" userId="60190519-0423-46ec-ac65-f82d83ecfd9c" providerId="ADAL" clId="{2B1164EC-FDA9-47EC-8C0F-0DD6ECB49759}" dt="2022-09-24T02:29:51.762" v="2064" actId="14100"/>
        <pc:sldMasterMkLst>
          <pc:docMk/>
          <pc:sldMasterMk cId="0" sldId="2147483648"/>
        </pc:sldMasterMkLst>
        <pc:sldLayoutChg chg="addSp modSp mod modAnim">
          <pc:chgData name="Nathan Clouse" userId="60190519-0423-46ec-ac65-f82d83ecfd9c" providerId="ADAL" clId="{2B1164EC-FDA9-47EC-8C0F-0DD6ECB49759}" dt="2022-09-24T02:22:36.235" v="2029"/>
          <pc:sldLayoutMkLst>
            <pc:docMk/>
            <pc:sldMasterMk cId="0" sldId="2147483648"/>
            <pc:sldLayoutMk cId="2490157054" sldId="2147483662"/>
          </pc:sldLayoutMkLst>
          <pc:picChg chg="add mod ord">
            <ac:chgData name="Nathan Clouse" userId="60190519-0423-46ec-ac65-f82d83ecfd9c" providerId="ADAL" clId="{2B1164EC-FDA9-47EC-8C0F-0DD6ECB49759}" dt="2022-09-24T02:22:36.235" v="2029"/>
            <ac:picMkLst>
              <pc:docMk/>
              <pc:sldMasterMk cId="0" sldId="2147483648"/>
              <pc:sldLayoutMk cId="2490157054" sldId="2147483662"/>
              <ac:picMk id="2" creationId="{AF0DD5A5-9646-C105-C248-D5DC11C7D2AE}"/>
            </ac:picMkLst>
          </pc:picChg>
        </pc:sldLayoutChg>
        <pc:sldLayoutChg chg="addSp delSp modSp add del mod modTransition modAnim">
          <pc:chgData name="Nathan Clouse" userId="60190519-0423-46ec-ac65-f82d83ecfd9c" providerId="ADAL" clId="{2B1164EC-FDA9-47EC-8C0F-0DD6ECB49759}" dt="2022-09-24T02:29:51.762" v="2064" actId="14100"/>
          <pc:sldLayoutMkLst>
            <pc:docMk/>
            <pc:sldMasterMk cId="0" sldId="2147483648"/>
            <pc:sldLayoutMk cId="2401318767" sldId="2147483668"/>
          </pc:sldLayoutMkLst>
          <pc:spChg chg="add mod">
            <ac:chgData name="Nathan Clouse" userId="60190519-0423-46ec-ac65-f82d83ecfd9c" providerId="ADAL" clId="{2B1164EC-FDA9-47EC-8C0F-0DD6ECB49759}" dt="2022-09-24T02:29:51.762" v="2064" actId="14100"/>
            <ac:spMkLst>
              <pc:docMk/>
              <pc:sldMasterMk cId="0" sldId="2147483648"/>
              <pc:sldLayoutMk cId="2401318767" sldId="2147483668"/>
              <ac:spMk id="9" creationId="{D7665589-F58C-0392-3EA9-56B12583F836}"/>
            </ac:spMkLst>
          </pc:spChg>
          <pc:picChg chg="add mod ord">
            <ac:chgData name="Nathan Clouse" userId="60190519-0423-46ec-ac65-f82d83ecfd9c" providerId="ADAL" clId="{2B1164EC-FDA9-47EC-8C0F-0DD6ECB49759}" dt="2022-09-24T02:23:45.734" v="2039"/>
            <ac:picMkLst>
              <pc:docMk/>
              <pc:sldMasterMk cId="0" sldId="2147483648"/>
              <pc:sldLayoutMk cId="2401318767" sldId="2147483668"/>
              <ac:picMk id="2" creationId="{BEC81E5A-2EC8-0CBF-E000-825974DBC3CC}"/>
            </ac:picMkLst>
          </pc:picChg>
          <pc:picChg chg="add del mod">
            <ac:chgData name="Nathan Clouse" userId="60190519-0423-46ec-ac65-f82d83ecfd9c" providerId="ADAL" clId="{2B1164EC-FDA9-47EC-8C0F-0DD6ECB49759}" dt="2022-09-24T02:28:55.167" v="2047" actId="34307"/>
            <ac:picMkLst>
              <pc:docMk/>
              <pc:sldMasterMk cId="0" sldId="2147483648"/>
              <pc:sldLayoutMk cId="2401318767" sldId="2147483668"/>
              <ac:picMk id="4" creationId="{C0748833-44AA-1343-E7C5-83EB628BD980}"/>
            </ac:picMkLst>
          </pc:picChg>
        </pc:sldLayoutChg>
      </pc:sldMasterChg>
    </pc:docChg>
  </pc:docChgLst>
  <pc:docChgLst>
    <pc:chgData name="Nathan Clouse" userId="8cef2679-35de-4422-b8cb-c69155b58feb" providerId="ADAL" clId="{81B33813-8412-4EA7-9F1D-B8C2751634F5}"/>
    <pc:docChg chg="undo custSel addSld delSld modSld">
      <pc:chgData name="Nathan Clouse" userId="8cef2679-35de-4422-b8cb-c69155b58feb" providerId="ADAL" clId="{81B33813-8412-4EA7-9F1D-B8C2751634F5}" dt="2022-10-12T12:54:28.970" v="745" actId="404"/>
      <pc:docMkLst>
        <pc:docMk/>
      </pc:docMkLst>
      <pc:sldChg chg="modSp mod">
        <pc:chgData name="Nathan Clouse" userId="8cef2679-35de-4422-b8cb-c69155b58feb" providerId="ADAL" clId="{81B33813-8412-4EA7-9F1D-B8C2751634F5}" dt="2022-10-12T01:29:40.687" v="3" actId="20577"/>
        <pc:sldMkLst>
          <pc:docMk/>
          <pc:sldMk cId="0" sldId="256"/>
        </pc:sldMkLst>
        <pc:spChg chg="mod">
          <ac:chgData name="Nathan Clouse" userId="8cef2679-35de-4422-b8cb-c69155b58feb" providerId="ADAL" clId="{81B33813-8412-4EA7-9F1D-B8C2751634F5}" dt="2022-10-12T01:29:40.687" v="3" actId="20577"/>
          <ac:spMkLst>
            <pc:docMk/>
            <pc:sldMk cId="0" sldId="256"/>
            <ac:spMk id="24" creationId="{47D0FE4E-FF2E-7216-1FE0-02AC3238BF37}"/>
          </ac:spMkLst>
        </pc:spChg>
      </pc:sldChg>
      <pc:sldChg chg="modSp mod">
        <pc:chgData name="Nathan Clouse" userId="8cef2679-35de-4422-b8cb-c69155b58feb" providerId="ADAL" clId="{81B33813-8412-4EA7-9F1D-B8C2751634F5}" dt="2022-10-12T12:19:31.659" v="308" actId="403"/>
        <pc:sldMkLst>
          <pc:docMk/>
          <pc:sldMk cId="4230877185" sldId="266"/>
        </pc:sldMkLst>
        <pc:spChg chg="mod">
          <ac:chgData name="Nathan Clouse" userId="8cef2679-35de-4422-b8cb-c69155b58feb" providerId="ADAL" clId="{81B33813-8412-4EA7-9F1D-B8C2751634F5}" dt="2022-10-12T12:19:31.659" v="308" actId="403"/>
          <ac:spMkLst>
            <pc:docMk/>
            <pc:sldMk cId="4230877185" sldId="266"/>
            <ac:spMk id="6" creationId="{639C8236-9459-E007-8B7E-AAB7AABBDAB9}"/>
          </ac:spMkLst>
        </pc:spChg>
      </pc:sldChg>
      <pc:sldChg chg="addSp modSp mod">
        <pc:chgData name="Nathan Clouse" userId="8cef2679-35de-4422-b8cb-c69155b58feb" providerId="ADAL" clId="{81B33813-8412-4EA7-9F1D-B8C2751634F5}" dt="2022-10-12T12:45:50.840" v="725" actId="1076"/>
        <pc:sldMkLst>
          <pc:docMk/>
          <pc:sldMk cId="1919202934" sldId="268"/>
        </pc:sldMkLst>
        <pc:picChg chg="add mod">
          <ac:chgData name="Nathan Clouse" userId="8cef2679-35de-4422-b8cb-c69155b58feb" providerId="ADAL" clId="{81B33813-8412-4EA7-9F1D-B8C2751634F5}" dt="2022-10-12T12:45:50.840" v="725" actId="1076"/>
          <ac:picMkLst>
            <pc:docMk/>
            <pc:sldMk cId="1919202934" sldId="268"/>
            <ac:picMk id="3" creationId="{EE670B44-FA99-C0B3-84C3-91D91ED26D88}"/>
          </ac:picMkLst>
        </pc:picChg>
      </pc:sldChg>
      <pc:sldChg chg="modSp mod">
        <pc:chgData name="Nathan Clouse" userId="8cef2679-35de-4422-b8cb-c69155b58feb" providerId="ADAL" clId="{81B33813-8412-4EA7-9F1D-B8C2751634F5}" dt="2022-10-12T12:51:37.618" v="728" actId="403"/>
        <pc:sldMkLst>
          <pc:docMk/>
          <pc:sldMk cId="2448750386" sldId="271"/>
        </pc:sldMkLst>
        <pc:spChg chg="mod">
          <ac:chgData name="Nathan Clouse" userId="8cef2679-35de-4422-b8cb-c69155b58feb" providerId="ADAL" clId="{81B33813-8412-4EA7-9F1D-B8C2751634F5}" dt="2022-10-12T12:51:37.618" v="728" actId="403"/>
          <ac:spMkLst>
            <pc:docMk/>
            <pc:sldMk cId="2448750386" sldId="271"/>
            <ac:spMk id="3" creationId="{0536CB28-BD46-95D9-7737-F46F7D2ECB24}"/>
          </ac:spMkLst>
        </pc:spChg>
      </pc:sldChg>
      <pc:sldChg chg="modSp mod">
        <pc:chgData name="Nathan Clouse" userId="8cef2679-35de-4422-b8cb-c69155b58feb" providerId="ADAL" clId="{81B33813-8412-4EA7-9F1D-B8C2751634F5}" dt="2022-10-12T12:51:52.473" v="731" actId="403"/>
        <pc:sldMkLst>
          <pc:docMk/>
          <pc:sldMk cId="3203825347" sldId="272"/>
        </pc:sldMkLst>
        <pc:spChg chg="mod">
          <ac:chgData name="Nathan Clouse" userId="8cef2679-35de-4422-b8cb-c69155b58feb" providerId="ADAL" clId="{81B33813-8412-4EA7-9F1D-B8C2751634F5}" dt="2022-10-12T12:51:52.473" v="731" actId="403"/>
          <ac:spMkLst>
            <pc:docMk/>
            <pc:sldMk cId="3203825347" sldId="272"/>
            <ac:spMk id="3" creationId="{59C30939-E7BF-BF69-EF1D-21B83899C36A}"/>
          </ac:spMkLst>
        </pc:spChg>
      </pc:sldChg>
      <pc:sldChg chg="modSp mod">
        <pc:chgData name="Nathan Clouse" userId="8cef2679-35de-4422-b8cb-c69155b58feb" providerId="ADAL" clId="{81B33813-8412-4EA7-9F1D-B8C2751634F5}" dt="2022-10-12T02:42:41.164" v="288" actId="20577"/>
        <pc:sldMkLst>
          <pc:docMk/>
          <pc:sldMk cId="1679377868" sldId="273"/>
        </pc:sldMkLst>
        <pc:spChg chg="mod">
          <ac:chgData name="Nathan Clouse" userId="8cef2679-35de-4422-b8cb-c69155b58feb" providerId="ADAL" clId="{81B33813-8412-4EA7-9F1D-B8C2751634F5}" dt="2022-10-12T02:42:41.164" v="288" actId="20577"/>
          <ac:spMkLst>
            <pc:docMk/>
            <pc:sldMk cId="1679377868" sldId="273"/>
            <ac:spMk id="3" creationId="{F7B931AB-B06B-BB47-BD22-CEBCA2DE2898}"/>
          </ac:spMkLst>
        </pc:spChg>
      </pc:sldChg>
      <pc:sldChg chg="modSp mod">
        <pc:chgData name="Nathan Clouse" userId="8cef2679-35de-4422-b8cb-c69155b58feb" providerId="ADAL" clId="{81B33813-8412-4EA7-9F1D-B8C2751634F5}" dt="2022-10-12T12:53:27.365" v="742" actId="403"/>
        <pc:sldMkLst>
          <pc:docMk/>
          <pc:sldMk cId="3119758714" sldId="274"/>
        </pc:sldMkLst>
        <pc:spChg chg="mod">
          <ac:chgData name="Nathan Clouse" userId="8cef2679-35de-4422-b8cb-c69155b58feb" providerId="ADAL" clId="{81B33813-8412-4EA7-9F1D-B8C2751634F5}" dt="2022-10-12T12:53:27.365" v="742" actId="403"/>
          <ac:spMkLst>
            <pc:docMk/>
            <pc:sldMk cId="3119758714" sldId="274"/>
            <ac:spMk id="3" creationId="{FAE23E16-93B7-18A8-9098-01325305BD1E}"/>
          </ac:spMkLst>
        </pc:spChg>
      </pc:sldChg>
      <pc:sldChg chg="modSp mod">
        <pc:chgData name="Nathan Clouse" userId="8cef2679-35de-4422-b8cb-c69155b58feb" providerId="ADAL" clId="{81B33813-8412-4EA7-9F1D-B8C2751634F5}" dt="2022-10-12T02:23:53.180" v="39" actId="403"/>
        <pc:sldMkLst>
          <pc:docMk/>
          <pc:sldMk cId="678502315" sldId="275"/>
        </pc:sldMkLst>
        <pc:spChg chg="mod">
          <ac:chgData name="Nathan Clouse" userId="8cef2679-35de-4422-b8cb-c69155b58feb" providerId="ADAL" clId="{81B33813-8412-4EA7-9F1D-B8C2751634F5}" dt="2022-10-12T02:23:53.180" v="39" actId="403"/>
          <ac:spMkLst>
            <pc:docMk/>
            <pc:sldMk cId="678502315" sldId="275"/>
            <ac:spMk id="3" creationId="{AE4D4C10-AA52-ECEB-A538-4BA6E8DF384D}"/>
          </ac:spMkLst>
        </pc:spChg>
      </pc:sldChg>
      <pc:sldChg chg="modSp mod">
        <pc:chgData name="Nathan Clouse" userId="8cef2679-35de-4422-b8cb-c69155b58feb" providerId="ADAL" clId="{81B33813-8412-4EA7-9F1D-B8C2751634F5}" dt="2022-10-12T12:54:28.970" v="745" actId="404"/>
        <pc:sldMkLst>
          <pc:docMk/>
          <pc:sldMk cId="3445288456" sldId="277"/>
        </pc:sldMkLst>
        <pc:spChg chg="mod">
          <ac:chgData name="Nathan Clouse" userId="8cef2679-35de-4422-b8cb-c69155b58feb" providerId="ADAL" clId="{81B33813-8412-4EA7-9F1D-B8C2751634F5}" dt="2022-10-12T12:54:28.970" v="745" actId="404"/>
          <ac:spMkLst>
            <pc:docMk/>
            <pc:sldMk cId="3445288456" sldId="277"/>
            <ac:spMk id="3" creationId="{FAE23E16-93B7-18A8-9098-01325305BD1E}"/>
          </ac:spMkLst>
        </pc:spChg>
      </pc:sldChg>
      <pc:sldChg chg="modSp mod">
        <pc:chgData name="Nathan Clouse" userId="8cef2679-35de-4422-b8cb-c69155b58feb" providerId="ADAL" clId="{81B33813-8412-4EA7-9F1D-B8C2751634F5}" dt="2022-10-12T02:34:34.070" v="159" actId="403"/>
        <pc:sldMkLst>
          <pc:docMk/>
          <pc:sldMk cId="3646989334" sldId="278"/>
        </pc:sldMkLst>
        <pc:spChg chg="mod">
          <ac:chgData name="Nathan Clouse" userId="8cef2679-35de-4422-b8cb-c69155b58feb" providerId="ADAL" clId="{81B33813-8412-4EA7-9F1D-B8C2751634F5}" dt="2022-10-12T02:34:34.070" v="159" actId="403"/>
          <ac:spMkLst>
            <pc:docMk/>
            <pc:sldMk cId="3646989334" sldId="278"/>
            <ac:spMk id="3" creationId="{FAE23E16-93B7-18A8-9098-01325305BD1E}"/>
          </ac:spMkLst>
        </pc:spChg>
      </pc:sldChg>
      <pc:sldChg chg="modSp mod">
        <pc:chgData name="Nathan Clouse" userId="8cef2679-35de-4422-b8cb-c69155b58feb" providerId="ADAL" clId="{81B33813-8412-4EA7-9F1D-B8C2751634F5}" dt="2022-10-12T02:43:34.691" v="302" actId="20577"/>
        <pc:sldMkLst>
          <pc:docMk/>
          <pc:sldMk cId="2997145245" sldId="280"/>
        </pc:sldMkLst>
        <pc:spChg chg="mod">
          <ac:chgData name="Nathan Clouse" userId="8cef2679-35de-4422-b8cb-c69155b58feb" providerId="ADAL" clId="{81B33813-8412-4EA7-9F1D-B8C2751634F5}" dt="2022-10-12T02:43:34.691" v="302" actId="20577"/>
          <ac:spMkLst>
            <pc:docMk/>
            <pc:sldMk cId="2997145245" sldId="280"/>
            <ac:spMk id="3" creationId="{DD552E40-53A1-0DFD-B48B-885FB71AB34F}"/>
          </ac:spMkLst>
        </pc:spChg>
      </pc:sldChg>
      <pc:sldChg chg="modSp mod">
        <pc:chgData name="Nathan Clouse" userId="8cef2679-35de-4422-b8cb-c69155b58feb" providerId="ADAL" clId="{81B33813-8412-4EA7-9F1D-B8C2751634F5}" dt="2022-10-12T12:52:20.187" v="739" actId="403"/>
        <pc:sldMkLst>
          <pc:docMk/>
          <pc:sldMk cId="2731191730" sldId="284"/>
        </pc:sldMkLst>
        <pc:spChg chg="mod">
          <ac:chgData name="Nathan Clouse" userId="8cef2679-35de-4422-b8cb-c69155b58feb" providerId="ADAL" clId="{81B33813-8412-4EA7-9F1D-B8C2751634F5}" dt="2022-10-12T12:52:20.187" v="739" actId="403"/>
          <ac:spMkLst>
            <pc:docMk/>
            <pc:sldMk cId="2731191730" sldId="284"/>
            <ac:spMk id="3" creationId="{CF5A12D9-89D2-F0D6-4B7E-2DDEB560D625}"/>
          </ac:spMkLst>
        </pc:spChg>
      </pc:sldChg>
      <pc:sldChg chg="del">
        <pc:chgData name="Nathan Clouse" userId="8cef2679-35de-4422-b8cb-c69155b58feb" providerId="ADAL" clId="{81B33813-8412-4EA7-9F1D-B8C2751634F5}" dt="2022-10-12T01:46:02.704" v="26" actId="2696"/>
        <pc:sldMkLst>
          <pc:docMk/>
          <pc:sldMk cId="1403863486" sldId="289"/>
        </pc:sldMkLst>
      </pc:sldChg>
      <pc:sldChg chg="modSp mod">
        <pc:chgData name="Nathan Clouse" userId="8cef2679-35de-4422-b8cb-c69155b58feb" providerId="ADAL" clId="{81B33813-8412-4EA7-9F1D-B8C2751634F5}" dt="2022-10-12T12:52:12.924" v="737" actId="403"/>
        <pc:sldMkLst>
          <pc:docMk/>
          <pc:sldMk cId="3042302910" sldId="315"/>
        </pc:sldMkLst>
        <pc:spChg chg="mod">
          <ac:chgData name="Nathan Clouse" userId="8cef2679-35de-4422-b8cb-c69155b58feb" providerId="ADAL" clId="{81B33813-8412-4EA7-9F1D-B8C2751634F5}" dt="2022-10-12T12:52:06.888" v="734" actId="403"/>
          <ac:spMkLst>
            <pc:docMk/>
            <pc:sldMk cId="3042302910" sldId="315"/>
            <ac:spMk id="5" creationId="{F8F90237-0B93-64C4-5EE6-413E4C95D081}"/>
          </ac:spMkLst>
        </pc:spChg>
        <pc:spChg chg="mod">
          <ac:chgData name="Nathan Clouse" userId="8cef2679-35de-4422-b8cb-c69155b58feb" providerId="ADAL" clId="{81B33813-8412-4EA7-9F1D-B8C2751634F5}" dt="2022-10-12T12:52:12.924" v="737" actId="403"/>
          <ac:spMkLst>
            <pc:docMk/>
            <pc:sldMk cId="3042302910" sldId="315"/>
            <ac:spMk id="7" creationId="{B342E5EF-27A5-0F3A-7070-811BADB70F59}"/>
          </ac:spMkLst>
        </pc:spChg>
      </pc:sldChg>
      <pc:sldChg chg="add">
        <pc:chgData name="Nathan Clouse" userId="8cef2679-35de-4422-b8cb-c69155b58feb" providerId="ADAL" clId="{81B33813-8412-4EA7-9F1D-B8C2751634F5}" dt="2022-10-10T03:11:49.300" v="0"/>
        <pc:sldMkLst>
          <pc:docMk/>
          <pc:sldMk cId="3661386743" sldId="341"/>
        </pc:sldMkLst>
      </pc:sldChg>
      <pc:sldChg chg="modSp add mod">
        <pc:chgData name="Nathan Clouse" userId="8cef2679-35de-4422-b8cb-c69155b58feb" providerId="ADAL" clId="{81B33813-8412-4EA7-9F1D-B8C2751634F5}" dt="2022-10-12T12:46:24.371" v="726"/>
        <pc:sldMkLst>
          <pc:docMk/>
          <pc:sldMk cId="3507299013" sldId="342"/>
        </pc:sldMkLst>
        <pc:spChg chg="mod">
          <ac:chgData name="Nathan Clouse" userId="8cef2679-35de-4422-b8cb-c69155b58feb" providerId="ADAL" clId="{81B33813-8412-4EA7-9F1D-B8C2751634F5}" dt="2022-10-12T12:46:24.371" v="726"/>
          <ac:spMkLst>
            <pc:docMk/>
            <pc:sldMk cId="3507299013" sldId="342"/>
            <ac:spMk id="2" creationId="{730A21C7-20C4-806D-03BD-8A638259C6D8}"/>
          </ac:spMkLst>
        </pc:spChg>
      </pc:sldChg>
      <pc:sldChg chg="delSp modSp add mod modTransition modClrScheme chgLayout">
        <pc:chgData name="Nathan Clouse" userId="8cef2679-35de-4422-b8cb-c69155b58feb" providerId="ADAL" clId="{81B33813-8412-4EA7-9F1D-B8C2751634F5}" dt="2022-10-12T01:52:47.321" v="37"/>
        <pc:sldMkLst>
          <pc:docMk/>
          <pc:sldMk cId="735677629" sldId="343"/>
        </pc:sldMkLst>
        <pc:spChg chg="del mod ord">
          <ac:chgData name="Nathan Clouse" userId="8cef2679-35de-4422-b8cb-c69155b58feb" providerId="ADAL" clId="{81B33813-8412-4EA7-9F1D-B8C2751634F5}" dt="2022-10-12T01:52:12.515" v="30" actId="478"/>
          <ac:spMkLst>
            <pc:docMk/>
            <pc:sldMk cId="735677629" sldId="343"/>
            <ac:spMk id="2" creationId="{D2F0F0B8-AA7C-E09F-CCEE-A342E2B02B37}"/>
          </ac:spMkLst>
        </pc:spChg>
        <pc:spChg chg="del">
          <ac:chgData name="Nathan Clouse" userId="8cef2679-35de-4422-b8cb-c69155b58feb" providerId="ADAL" clId="{81B33813-8412-4EA7-9F1D-B8C2751634F5}" dt="2022-10-12T01:52:15.099" v="31" actId="478"/>
          <ac:spMkLst>
            <pc:docMk/>
            <pc:sldMk cId="735677629" sldId="343"/>
            <ac:spMk id="9" creationId="{E22FD5FE-AC4E-4251-19C9-0C9C3902C9B2}"/>
          </ac:spMkLst>
        </pc:spChg>
        <pc:picChg chg="mod">
          <ac:chgData name="Nathan Clouse" userId="8cef2679-35de-4422-b8cb-c69155b58feb" providerId="ADAL" clId="{81B33813-8412-4EA7-9F1D-B8C2751634F5}" dt="2022-10-12T01:52:39.321" v="36" actId="1076"/>
          <ac:picMkLst>
            <pc:docMk/>
            <pc:sldMk cId="735677629" sldId="343"/>
            <ac:picMk id="5" creationId="{FEC5B2AC-460C-1560-CC85-5E404A83B889}"/>
          </ac:picMkLst>
        </pc:picChg>
      </pc:sldChg>
      <pc:sldChg chg="delSp modSp add mod">
        <pc:chgData name="Nathan Clouse" userId="8cef2679-35de-4422-b8cb-c69155b58feb" providerId="ADAL" clId="{81B33813-8412-4EA7-9F1D-B8C2751634F5}" dt="2022-10-12T12:53:22.824" v="740" actId="403"/>
        <pc:sldMkLst>
          <pc:docMk/>
          <pc:sldMk cId="1952574771" sldId="344"/>
        </pc:sldMkLst>
        <pc:spChg chg="mod">
          <ac:chgData name="Nathan Clouse" userId="8cef2679-35de-4422-b8cb-c69155b58feb" providerId="ADAL" clId="{81B33813-8412-4EA7-9F1D-B8C2751634F5}" dt="2022-10-12T12:53:22.824" v="740" actId="403"/>
          <ac:spMkLst>
            <pc:docMk/>
            <pc:sldMk cId="1952574771" sldId="344"/>
            <ac:spMk id="3" creationId="{AE4D4C10-AA52-ECEB-A538-4BA6E8DF384D}"/>
          </ac:spMkLst>
        </pc:spChg>
        <pc:picChg chg="del">
          <ac:chgData name="Nathan Clouse" userId="8cef2679-35de-4422-b8cb-c69155b58feb" providerId="ADAL" clId="{81B33813-8412-4EA7-9F1D-B8C2751634F5}" dt="2022-10-12T02:23:59.870" v="41" actId="478"/>
          <ac:picMkLst>
            <pc:docMk/>
            <pc:sldMk cId="1952574771" sldId="344"/>
            <ac:picMk id="2052" creationId="{003B29BB-94C4-8E55-EDFD-FE197B6BF7B3}"/>
          </ac:picMkLst>
        </pc:picChg>
      </pc:sldChg>
      <pc:sldChg chg="addSp delSp modSp add mod">
        <pc:chgData name="Nathan Clouse" userId="8cef2679-35de-4422-b8cb-c69155b58feb" providerId="ADAL" clId="{81B33813-8412-4EA7-9F1D-B8C2751634F5}" dt="2022-10-12T02:28:07.961" v="53" actId="14100"/>
        <pc:sldMkLst>
          <pc:docMk/>
          <pc:sldMk cId="1744220993" sldId="345"/>
        </pc:sldMkLst>
        <pc:spChg chg="mod">
          <ac:chgData name="Nathan Clouse" userId="8cef2679-35de-4422-b8cb-c69155b58feb" providerId="ADAL" clId="{81B33813-8412-4EA7-9F1D-B8C2751634F5}" dt="2022-10-12T02:27:40.950" v="48" actId="20577"/>
          <ac:spMkLst>
            <pc:docMk/>
            <pc:sldMk cId="1744220993" sldId="345"/>
            <ac:spMk id="3" creationId="{FAE23E16-93B7-18A8-9098-01325305BD1E}"/>
          </ac:spMkLst>
        </pc:spChg>
        <pc:graphicFrameChg chg="add mod modGraphic">
          <ac:chgData name="Nathan Clouse" userId="8cef2679-35de-4422-b8cb-c69155b58feb" providerId="ADAL" clId="{81B33813-8412-4EA7-9F1D-B8C2751634F5}" dt="2022-10-12T02:28:07.961" v="53" actId="14100"/>
          <ac:graphicFrameMkLst>
            <pc:docMk/>
            <pc:sldMk cId="1744220993" sldId="345"/>
            <ac:graphicFrameMk id="4" creationId="{71BE8E0E-A45F-08DE-4118-7C6F12A1377A}"/>
          </ac:graphicFrameMkLst>
        </pc:graphicFrameChg>
        <pc:picChg chg="del">
          <ac:chgData name="Nathan Clouse" userId="8cef2679-35de-4422-b8cb-c69155b58feb" providerId="ADAL" clId="{81B33813-8412-4EA7-9F1D-B8C2751634F5}" dt="2022-10-12T02:27:07.374" v="46" actId="478"/>
          <ac:picMkLst>
            <pc:docMk/>
            <pc:sldMk cId="1744220993" sldId="345"/>
            <ac:picMk id="6" creationId="{A4003C32-4017-08DB-C6F7-241EA3790672}"/>
          </ac:picMkLst>
        </pc:picChg>
      </pc:sldChg>
      <pc:sldChg chg="delSp modSp add mod modClrScheme chgLayout">
        <pc:chgData name="Nathan Clouse" userId="8cef2679-35de-4422-b8cb-c69155b58feb" providerId="ADAL" clId="{81B33813-8412-4EA7-9F1D-B8C2751634F5}" dt="2022-10-12T02:30:19.713" v="67" actId="14734"/>
        <pc:sldMkLst>
          <pc:docMk/>
          <pc:sldMk cId="2662908844" sldId="346"/>
        </pc:sldMkLst>
        <pc:spChg chg="del mod ord">
          <ac:chgData name="Nathan Clouse" userId="8cef2679-35de-4422-b8cb-c69155b58feb" providerId="ADAL" clId="{81B33813-8412-4EA7-9F1D-B8C2751634F5}" dt="2022-10-12T02:29:22.433" v="57" actId="478"/>
          <ac:spMkLst>
            <pc:docMk/>
            <pc:sldMk cId="2662908844" sldId="346"/>
            <ac:spMk id="2" creationId="{D2F0F0B8-AA7C-E09F-CCEE-A342E2B02B37}"/>
          </ac:spMkLst>
        </pc:spChg>
        <pc:spChg chg="del mod">
          <ac:chgData name="Nathan Clouse" userId="8cef2679-35de-4422-b8cb-c69155b58feb" providerId="ADAL" clId="{81B33813-8412-4EA7-9F1D-B8C2751634F5}" dt="2022-10-12T02:29:18.521" v="56" actId="700"/>
          <ac:spMkLst>
            <pc:docMk/>
            <pc:sldMk cId="2662908844" sldId="346"/>
            <ac:spMk id="3" creationId="{FAE23E16-93B7-18A8-9098-01325305BD1E}"/>
          </ac:spMkLst>
        </pc:spChg>
        <pc:graphicFrameChg chg="mod modGraphic">
          <ac:chgData name="Nathan Clouse" userId="8cef2679-35de-4422-b8cb-c69155b58feb" providerId="ADAL" clId="{81B33813-8412-4EA7-9F1D-B8C2751634F5}" dt="2022-10-12T02:30:19.713" v="67" actId="14734"/>
          <ac:graphicFrameMkLst>
            <pc:docMk/>
            <pc:sldMk cId="2662908844" sldId="346"/>
            <ac:graphicFrameMk id="4" creationId="{71BE8E0E-A45F-08DE-4118-7C6F12A1377A}"/>
          </ac:graphicFrameMkLst>
        </pc:graphicFrameChg>
      </pc:sldChg>
      <pc:sldChg chg="modSp new mod">
        <pc:chgData name="Nathan Clouse" userId="8cef2679-35de-4422-b8cb-c69155b58feb" providerId="ADAL" clId="{81B33813-8412-4EA7-9F1D-B8C2751634F5}" dt="2022-10-12T02:32:09.040" v="156" actId="20577"/>
        <pc:sldMkLst>
          <pc:docMk/>
          <pc:sldMk cId="3688944703" sldId="347"/>
        </pc:sldMkLst>
        <pc:spChg chg="mod">
          <ac:chgData name="Nathan Clouse" userId="8cef2679-35de-4422-b8cb-c69155b58feb" providerId="ADAL" clId="{81B33813-8412-4EA7-9F1D-B8C2751634F5}" dt="2022-10-12T02:31:53.213" v="93" actId="20577"/>
          <ac:spMkLst>
            <pc:docMk/>
            <pc:sldMk cId="3688944703" sldId="347"/>
            <ac:spMk id="2" creationId="{42402C94-FBEA-1C47-48F8-629D5D151A5E}"/>
          </ac:spMkLst>
        </pc:spChg>
        <pc:spChg chg="mod">
          <ac:chgData name="Nathan Clouse" userId="8cef2679-35de-4422-b8cb-c69155b58feb" providerId="ADAL" clId="{81B33813-8412-4EA7-9F1D-B8C2751634F5}" dt="2022-10-12T02:32:09.040" v="156" actId="20577"/>
          <ac:spMkLst>
            <pc:docMk/>
            <pc:sldMk cId="3688944703" sldId="347"/>
            <ac:spMk id="3" creationId="{68FA24CA-BD5A-8ECF-AECE-A71DC7C4F815}"/>
          </ac:spMkLst>
        </pc:spChg>
      </pc:sldChg>
      <pc:sldChg chg="modSp add mod">
        <pc:chgData name="Nathan Clouse" userId="8cef2679-35de-4422-b8cb-c69155b58feb" providerId="ADAL" clId="{81B33813-8412-4EA7-9F1D-B8C2751634F5}" dt="2022-10-12T02:38:25.601" v="241"/>
        <pc:sldMkLst>
          <pc:docMk/>
          <pc:sldMk cId="1691324321" sldId="348"/>
        </pc:sldMkLst>
        <pc:spChg chg="mod">
          <ac:chgData name="Nathan Clouse" userId="8cef2679-35de-4422-b8cb-c69155b58feb" providerId="ADAL" clId="{81B33813-8412-4EA7-9F1D-B8C2751634F5}" dt="2022-10-12T02:38:25.601" v="241"/>
          <ac:spMkLst>
            <pc:docMk/>
            <pc:sldMk cId="1691324321" sldId="348"/>
            <ac:spMk id="3" creationId="{FAE23E16-93B7-18A8-9098-01325305BD1E}"/>
          </ac:spMkLst>
        </pc:spChg>
      </pc:sldChg>
      <pc:sldChg chg="modSp new mod">
        <pc:chgData name="Nathan Clouse" userId="8cef2679-35de-4422-b8cb-c69155b58feb" providerId="ADAL" clId="{81B33813-8412-4EA7-9F1D-B8C2751634F5}" dt="2022-10-12T12:28:44.600" v="451" actId="20577"/>
        <pc:sldMkLst>
          <pc:docMk/>
          <pc:sldMk cId="3288446294" sldId="349"/>
        </pc:sldMkLst>
        <pc:spChg chg="mod">
          <ac:chgData name="Nathan Clouse" userId="8cef2679-35de-4422-b8cb-c69155b58feb" providerId="ADAL" clId="{81B33813-8412-4EA7-9F1D-B8C2751634F5}" dt="2022-10-12T12:28:44.600" v="451" actId="20577"/>
          <ac:spMkLst>
            <pc:docMk/>
            <pc:sldMk cId="3288446294" sldId="349"/>
            <ac:spMk id="2" creationId="{0D4FAFCC-AB83-CBA8-382A-DC34F781DA68}"/>
          </ac:spMkLst>
        </pc:spChg>
        <pc:spChg chg="mod">
          <ac:chgData name="Nathan Clouse" userId="8cef2679-35de-4422-b8cb-c69155b58feb" providerId="ADAL" clId="{81B33813-8412-4EA7-9F1D-B8C2751634F5}" dt="2022-10-12T02:39:07.346" v="244" actId="20577"/>
          <ac:spMkLst>
            <pc:docMk/>
            <pc:sldMk cId="3288446294" sldId="349"/>
            <ac:spMk id="3" creationId="{840E15BD-0FC4-0AD0-9064-A47FA12B8F5F}"/>
          </ac:spMkLst>
        </pc:spChg>
      </pc:sldChg>
      <pc:sldChg chg="addSp delSp new mod modClrScheme chgLayout">
        <pc:chgData name="Nathan Clouse" userId="8cef2679-35de-4422-b8cb-c69155b58feb" providerId="ADAL" clId="{81B33813-8412-4EA7-9F1D-B8C2751634F5}" dt="2022-10-12T02:49:33.318" v="305" actId="700"/>
        <pc:sldMkLst>
          <pc:docMk/>
          <pc:sldMk cId="371845948" sldId="350"/>
        </pc:sldMkLst>
        <pc:spChg chg="del">
          <ac:chgData name="Nathan Clouse" userId="8cef2679-35de-4422-b8cb-c69155b58feb" providerId="ADAL" clId="{81B33813-8412-4EA7-9F1D-B8C2751634F5}" dt="2022-10-12T02:49:33.318" v="305" actId="700"/>
          <ac:spMkLst>
            <pc:docMk/>
            <pc:sldMk cId="371845948" sldId="350"/>
            <ac:spMk id="2" creationId="{A68416EB-8908-A304-976B-31D368DB78C7}"/>
          </ac:spMkLst>
        </pc:spChg>
        <pc:spChg chg="del">
          <ac:chgData name="Nathan Clouse" userId="8cef2679-35de-4422-b8cb-c69155b58feb" providerId="ADAL" clId="{81B33813-8412-4EA7-9F1D-B8C2751634F5}" dt="2022-10-12T02:49:33.318" v="305" actId="700"/>
          <ac:spMkLst>
            <pc:docMk/>
            <pc:sldMk cId="371845948" sldId="350"/>
            <ac:spMk id="3" creationId="{27CA078D-DF8B-E7F1-B5CE-3656ACEACB17}"/>
          </ac:spMkLst>
        </pc:spChg>
        <pc:picChg chg="add">
          <ac:chgData name="Nathan Clouse" userId="8cef2679-35de-4422-b8cb-c69155b58feb" providerId="ADAL" clId="{81B33813-8412-4EA7-9F1D-B8C2751634F5}" dt="2022-10-12T02:49:25.675" v="304"/>
          <ac:picMkLst>
            <pc:docMk/>
            <pc:sldMk cId="371845948" sldId="350"/>
            <ac:picMk id="2050" creationId="{63BF29CD-C3CC-59CE-33EF-19AA48D0060B}"/>
          </ac:picMkLst>
        </pc:picChg>
      </pc:sldChg>
      <pc:sldChg chg="modSp new mod">
        <pc:chgData name="Nathan Clouse" userId="8cef2679-35de-4422-b8cb-c69155b58feb" providerId="ADAL" clId="{81B33813-8412-4EA7-9F1D-B8C2751634F5}" dt="2022-10-12T12:25:24.976" v="435" actId="20577"/>
        <pc:sldMkLst>
          <pc:docMk/>
          <pc:sldMk cId="4020930519" sldId="351"/>
        </pc:sldMkLst>
        <pc:spChg chg="mod">
          <ac:chgData name="Nathan Clouse" userId="8cef2679-35de-4422-b8cb-c69155b58feb" providerId="ADAL" clId="{81B33813-8412-4EA7-9F1D-B8C2751634F5}" dt="2022-10-12T12:24:53.602" v="367"/>
          <ac:spMkLst>
            <pc:docMk/>
            <pc:sldMk cId="4020930519" sldId="351"/>
            <ac:spMk id="2" creationId="{ACA49AE2-3CF9-E86C-F1D5-930F0C0C4364}"/>
          </ac:spMkLst>
        </pc:spChg>
        <pc:spChg chg="mod">
          <ac:chgData name="Nathan Clouse" userId="8cef2679-35de-4422-b8cb-c69155b58feb" providerId="ADAL" clId="{81B33813-8412-4EA7-9F1D-B8C2751634F5}" dt="2022-10-12T12:25:24.976" v="435" actId="20577"/>
          <ac:spMkLst>
            <pc:docMk/>
            <pc:sldMk cId="4020930519" sldId="351"/>
            <ac:spMk id="3" creationId="{507A4F69-312B-B6A6-6494-AA6CBDBDC23A}"/>
          </ac:spMkLst>
        </pc:spChg>
      </pc:sldChg>
      <pc:sldChg chg="addSp modSp new mod modClrScheme chgLayout">
        <pc:chgData name="Nathan Clouse" userId="8cef2679-35de-4422-b8cb-c69155b58feb" providerId="ADAL" clId="{81B33813-8412-4EA7-9F1D-B8C2751634F5}" dt="2022-10-12T12:34:42.103" v="720" actId="20577"/>
        <pc:sldMkLst>
          <pc:docMk/>
          <pc:sldMk cId="3324829227" sldId="352"/>
        </pc:sldMkLst>
        <pc:spChg chg="add mod">
          <ac:chgData name="Nathan Clouse" userId="8cef2679-35de-4422-b8cb-c69155b58feb" providerId="ADAL" clId="{81B33813-8412-4EA7-9F1D-B8C2751634F5}" dt="2022-10-12T12:34:42.103" v="720" actId="20577"/>
          <ac:spMkLst>
            <pc:docMk/>
            <pc:sldMk cId="3324829227" sldId="352"/>
            <ac:spMk id="2" creationId="{A7F71A84-9FF6-4690-D979-FEFA81A7B08A}"/>
          </ac:spMkLst>
        </pc:spChg>
        <pc:spChg chg="add mod">
          <ac:chgData name="Nathan Clouse" userId="8cef2679-35de-4422-b8cb-c69155b58feb" providerId="ADAL" clId="{81B33813-8412-4EA7-9F1D-B8C2751634F5}" dt="2022-10-12T12:29:29.634" v="473" actId="20577"/>
          <ac:spMkLst>
            <pc:docMk/>
            <pc:sldMk cId="3324829227" sldId="352"/>
            <ac:spMk id="3" creationId="{79332697-3E00-6315-0592-5E0BA8BA2F9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https://www.powerazure365.com/blog-1/bi-architecture-hero-for-dynamics-365-with-azure-synapse</a:t>
            </a:r>
          </a:p>
          <a:p>
            <a:endParaRPr lang="en-US" dirty="0"/>
          </a:p>
          <a:p>
            <a:endParaRPr lang="en-US" dirty="0"/>
          </a:p>
        </p:txBody>
      </p:sp>
    </p:spTree>
    <p:extLst>
      <p:ext uri="{BB962C8B-B14F-4D97-AF65-F5344CB8AC3E}">
        <p14:creationId xmlns:p14="http://schemas.microsoft.com/office/powerpoint/2010/main" val="401672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https://learn.microsoft.com/en-us/dynamics365/project-operations/expense/match-receipt-expense-ocr</a:t>
            </a:r>
          </a:p>
          <a:p>
            <a:endParaRPr lang="en-US" dirty="0"/>
          </a:p>
          <a:p>
            <a:r>
              <a:rPr lang="en-US" dirty="0"/>
              <a:t>https://www.d365fandom.com/2022/08/ocr-in-expense-management.html</a:t>
            </a:r>
          </a:p>
          <a:p>
            <a:endParaRPr lang="en-US" dirty="0"/>
          </a:p>
        </p:txBody>
      </p:sp>
    </p:spTree>
    <p:extLst>
      <p:ext uri="{BB962C8B-B14F-4D97-AF65-F5344CB8AC3E}">
        <p14:creationId xmlns:p14="http://schemas.microsoft.com/office/powerpoint/2010/main" val="265623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https://learn.microsoft.com/en-us/dynamics365/project-operations/expense/match-receipt-expense-ocr</a:t>
            </a:r>
          </a:p>
          <a:p>
            <a:endParaRPr lang="en-US" dirty="0"/>
          </a:p>
          <a:p>
            <a:r>
              <a:rPr lang="en-US" dirty="0"/>
              <a:t>https://www.d365fandom.com/2022/08/ocr-in-expense-management.html</a:t>
            </a:r>
          </a:p>
          <a:p>
            <a:endParaRPr lang="en-US" dirty="0"/>
          </a:p>
        </p:txBody>
      </p:sp>
    </p:spTree>
    <p:extLst>
      <p:ext uri="{BB962C8B-B14F-4D97-AF65-F5344CB8AC3E}">
        <p14:creationId xmlns:p14="http://schemas.microsoft.com/office/powerpoint/2010/main" val="45941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https://learn.microsoft.com/en-us/dynamics365/project-operations/expense/match-receipt-expense-ocr</a:t>
            </a:r>
          </a:p>
          <a:p>
            <a:endParaRPr lang="en-US" dirty="0"/>
          </a:p>
          <a:p>
            <a:r>
              <a:rPr lang="en-US" dirty="0"/>
              <a:t>https://www.d365fandom.com/2022/08/ocr-in-expense-management.html</a:t>
            </a:r>
          </a:p>
          <a:p>
            <a:endParaRPr lang="en-US" dirty="0"/>
          </a:p>
        </p:txBody>
      </p:sp>
    </p:spTree>
    <p:extLst>
      <p:ext uri="{BB962C8B-B14F-4D97-AF65-F5344CB8AC3E}">
        <p14:creationId xmlns:p14="http://schemas.microsoft.com/office/powerpoint/2010/main" val="60763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https://learn.microsoft.com/en-us/dynamics365/project-operations/expense/match-receipt-expense-ocr</a:t>
            </a:r>
          </a:p>
          <a:p>
            <a:endParaRPr lang="en-US" dirty="0"/>
          </a:p>
          <a:p>
            <a:r>
              <a:rPr lang="en-US" dirty="0"/>
              <a:t>https://www.d365fandom.com/2022/08/ocr-in-expense-management.html</a:t>
            </a:r>
          </a:p>
          <a:p>
            <a:endParaRPr lang="en-US" dirty="0"/>
          </a:p>
        </p:txBody>
      </p:sp>
    </p:spTree>
    <p:extLst>
      <p:ext uri="{BB962C8B-B14F-4D97-AF65-F5344CB8AC3E}">
        <p14:creationId xmlns:p14="http://schemas.microsoft.com/office/powerpoint/2010/main" val="212395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https://learn.microsoft.com/en-us/dynamics365/project-operations/expense/match-receipt-expense-ocr</a:t>
            </a:r>
          </a:p>
          <a:p>
            <a:endParaRPr lang="en-US" dirty="0"/>
          </a:p>
          <a:p>
            <a:r>
              <a:rPr lang="en-US" dirty="0"/>
              <a:t>https://www.d365fandom.com/2022/08/ocr-in-expense-management.html</a:t>
            </a:r>
          </a:p>
          <a:p>
            <a:endParaRPr lang="en-US" dirty="0"/>
          </a:p>
        </p:txBody>
      </p:sp>
    </p:spTree>
    <p:extLst>
      <p:ext uri="{BB962C8B-B14F-4D97-AF65-F5344CB8AC3E}">
        <p14:creationId xmlns:p14="http://schemas.microsoft.com/office/powerpoint/2010/main" val="121187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https://www.powerazure365.com/blog-1/e-invoicing-services-for-dynamics-365-finance-and-operations</a:t>
            </a:r>
          </a:p>
        </p:txBody>
      </p:sp>
    </p:spTree>
    <p:extLst>
      <p:ext uri="{BB962C8B-B14F-4D97-AF65-F5344CB8AC3E}">
        <p14:creationId xmlns:p14="http://schemas.microsoft.com/office/powerpoint/2010/main" val="3575795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https://www.powerazure365.com/blog-1/e-invoicing-services-for-dynamics-365-finance-and-operations</a:t>
            </a:r>
          </a:p>
        </p:txBody>
      </p:sp>
    </p:spTree>
    <p:extLst>
      <p:ext uri="{BB962C8B-B14F-4D97-AF65-F5344CB8AC3E}">
        <p14:creationId xmlns:p14="http://schemas.microsoft.com/office/powerpoint/2010/main" val="147070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https://www.powerazure365.com/blog-1/e-invoicing-services-for-dynamics-365-finance-and-operations</a:t>
            </a:r>
          </a:p>
        </p:txBody>
      </p:sp>
    </p:spTree>
    <p:extLst>
      <p:ext uri="{BB962C8B-B14F-4D97-AF65-F5344CB8AC3E}">
        <p14:creationId xmlns:p14="http://schemas.microsoft.com/office/powerpoint/2010/main" val="3179013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https://www.powerazure365.com/blog-1/dynamics-365-inventory-visibility</a:t>
            </a:r>
          </a:p>
          <a:p>
            <a:endParaRPr lang="en-US" dirty="0"/>
          </a:p>
          <a:p>
            <a:endParaRPr lang="en-US" dirty="0"/>
          </a:p>
          <a:p>
            <a:r>
              <a:rPr lang="en-US" dirty="0"/>
              <a:t>https://learn.microsoft.com/en-us/dynamics365/supply-chain/inventory/inventory-visibility-api</a:t>
            </a:r>
          </a:p>
          <a:p>
            <a:endParaRPr lang="en-US" dirty="0"/>
          </a:p>
          <a:p>
            <a:endParaRPr lang="en-US" dirty="0"/>
          </a:p>
          <a:p>
            <a:r>
              <a:rPr lang="en-US" dirty="0"/>
              <a:t>https://www.youtube.com/watch?v=rrPbpGAz3Zk</a:t>
            </a:r>
          </a:p>
        </p:txBody>
      </p:sp>
    </p:spTree>
    <p:extLst>
      <p:ext uri="{BB962C8B-B14F-4D97-AF65-F5344CB8AC3E}">
        <p14:creationId xmlns:p14="http://schemas.microsoft.com/office/powerpoint/2010/main" val="285149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https://www.powerazure365.com/blog-1/dynamics-365-inventory-visibility</a:t>
            </a:r>
          </a:p>
        </p:txBody>
      </p:sp>
    </p:spTree>
    <p:extLst>
      <p:ext uri="{BB962C8B-B14F-4D97-AF65-F5344CB8AC3E}">
        <p14:creationId xmlns:p14="http://schemas.microsoft.com/office/powerpoint/2010/main" val="2324755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https://www.powerazure365.com/blog-1/bi-architecture-hero-for-dynamics-365-with-azure-synapse</a:t>
            </a:r>
          </a:p>
          <a:p>
            <a:endParaRPr lang="en-US" dirty="0"/>
          </a:p>
          <a:p>
            <a:endParaRPr lang="en-US" dirty="0"/>
          </a:p>
        </p:txBody>
      </p:sp>
    </p:spTree>
    <p:extLst>
      <p:ext uri="{BB962C8B-B14F-4D97-AF65-F5344CB8AC3E}">
        <p14:creationId xmlns:p14="http://schemas.microsoft.com/office/powerpoint/2010/main" val="2696482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https://community.dynamics.com/cfs-filesystemfile/__key/communityserver-components-sitefiles/TechTalk+Presentation+Files/DTT052EXT-_2D00_-06_5F00_Global-Inventory-Accounting.pdf?_=637846962496609130</a:t>
            </a:r>
          </a:p>
          <a:p>
            <a:endParaRPr lang="en-US" dirty="0"/>
          </a:p>
          <a:p>
            <a:r>
              <a:rPr lang="en-US" dirty="0"/>
              <a:t>https://www.powercommunity.com/part-6-global-inventory-accounting-add-in-for-dynamics-365-supply-chain-management-march-29-2022/</a:t>
            </a:r>
          </a:p>
        </p:txBody>
      </p:sp>
    </p:spTree>
    <p:extLst>
      <p:ext uri="{BB962C8B-B14F-4D97-AF65-F5344CB8AC3E}">
        <p14:creationId xmlns:p14="http://schemas.microsoft.com/office/powerpoint/2010/main" val="1872589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https://community.dynamics.com/cfs-filesystemfile/__key/communityserver-components-sitefiles/TechTalk+Presentation+Files/DTT052EXT-_2D00_-06_5F00_Global-Inventory-Accounting.pdf?_=637846962496609130</a:t>
            </a:r>
          </a:p>
          <a:p>
            <a:endParaRPr lang="en-US" dirty="0"/>
          </a:p>
        </p:txBody>
      </p:sp>
    </p:spTree>
    <p:extLst>
      <p:ext uri="{BB962C8B-B14F-4D97-AF65-F5344CB8AC3E}">
        <p14:creationId xmlns:p14="http://schemas.microsoft.com/office/powerpoint/2010/main" val="4226337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Cabin-semi-bold"/>
              </a:rPr>
              <a:t>International Financial Reporting Standards</a:t>
            </a:r>
          </a:p>
          <a:p>
            <a:endParaRPr lang="en-US" dirty="0"/>
          </a:p>
          <a:p>
            <a:endParaRPr lang="en-US" dirty="0"/>
          </a:p>
        </p:txBody>
      </p:sp>
    </p:spTree>
    <p:extLst>
      <p:ext uri="{BB962C8B-B14F-4D97-AF65-F5344CB8AC3E}">
        <p14:creationId xmlns:p14="http://schemas.microsoft.com/office/powerpoint/2010/main" val="30887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https://www.powerazure365.com/blog-1/bi-architecture-hero-for-dynamics-365-with-azure-synapse</a:t>
            </a:r>
          </a:p>
          <a:p>
            <a:endParaRPr lang="en-US" dirty="0"/>
          </a:p>
          <a:p>
            <a:endParaRPr lang="en-US" dirty="0"/>
          </a:p>
        </p:txBody>
      </p:sp>
    </p:spTree>
    <p:extLst>
      <p:ext uri="{BB962C8B-B14F-4D97-AF65-F5344CB8AC3E}">
        <p14:creationId xmlns:p14="http://schemas.microsoft.com/office/powerpoint/2010/main" val="14923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Out-of-the-box integration with Dynamics 365 Finance, Dynamics 365 Supply Chain Management, and Dynamics 365 Project Operations.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Configuration of tax service through the Regulatory Configuration Service (RCS), which is an enhanced version of the Electronic Reporting designer available as a standalone service.</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matrix to automatically determine tax codes and rates.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matrix to automatically determine VAT ID.</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calculation designer to define formulas and conditions.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Shared tax determination and calculation solution across legal entities.</a:t>
            </a:r>
          </a:p>
          <a:p>
            <a:endParaRPr lang="en-US" dirty="0"/>
          </a:p>
        </p:txBody>
      </p:sp>
    </p:spTree>
    <p:extLst>
      <p:ext uri="{BB962C8B-B14F-4D97-AF65-F5344CB8AC3E}">
        <p14:creationId xmlns:p14="http://schemas.microsoft.com/office/powerpoint/2010/main" val="321892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Out-of-the-box integration with Dynamics 365 Finance, Dynamics 365 Supply Chain Management, and Dynamics 365 Project Operations.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Configuration of tax service through the Regulatory Configuration Service (RCS), which is an enhanced version of the Electronic Reporting designer available as a standalone service.</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matrix to automatically determine tax codes and rates.</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matrix to automatically determine VAT ID.</a:t>
            </a:r>
          </a:p>
          <a:p>
            <a:pPr algn="l">
              <a:buFont typeface="Arial" panose="020B0604020202020204" pitchFamily="34" charset="0"/>
              <a:buChar char="•"/>
            </a:pPr>
            <a:r>
              <a:rPr lang="en-US" b="0" i="0" dirty="0">
                <a:solidFill>
                  <a:srgbClr val="E6E6E6"/>
                </a:solidFill>
                <a:effectLst/>
                <a:latin typeface="Segoe UI" panose="020B0502040204020203" pitchFamily="34" charset="0"/>
              </a:rPr>
              <a:t>Configurable tax calculation designer to define formulas and conditions.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Shared tax determination and calculation solution across legal entities.</a:t>
            </a:r>
          </a:p>
          <a:p>
            <a:endParaRPr lang="en-US" dirty="0"/>
          </a:p>
        </p:txBody>
      </p:sp>
    </p:spTree>
    <p:extLst>
      <p:ext uri="{BB962C8B-B14F-4D97-AF65-F5344CB8AC3E}">
        <p14:creationId xmlns:p14="http://schemas.microsoft.com/office/powerpoint/2010/main" val="263858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https://www.powerazure365.com/blog-1/dynamics-365-finance-insights</a:t>
            </a:r>
          </a:p>
          <a:p>
            <a:endParaRPr lang="en-US" dirty="0"/>
          </a:p>
        </p:txBody>
      </p:sp>
    </p:spTree>
    <p:extLst>
      <p:ext uri="{BB962C8B-B14F-4D97-AF65-F5344CB8AC3E}">
        <p14:creationId xmlns:p14="http://schemas.microsoft.com/office/powerpoint/2010/main" val="195836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https://www.powerazure365.com/blog-1/dynamics-365-finance-insights</a:t>
            </a:r>
          </a:p>
          <a:p>
            <a:endParaRPr lang="en-US" dirty="0"/>
          </a:p>
        </p:txBody>
      </p:sp>
    </p:spTree>
    <p:extLst>
      <p:ext uri="{BB962C8B-B14F-4D97-AF65-F5344CB8AC3E}">
        <p14:creationId xmlns:p14="http://schemas.microsoft.com/office/powerpoint/2010/main" val="302525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https://www.powerazure365.com/blog-1/dynamics-365-finance-insights</a:t>
            </a:r>
          </a:p>
          <a:p>
            <a:endParaRPr lang="en-US" dirty="0"/>
          </a:p>
        </p:txBody>
      </p:sp>
    </p:spTree>
    <p:extLst>
      <p:ext uri="{BB962C8B-B14F-4D97-AF65-F5344CB8AC3E}">
        <p14:creationId xmlns:p14="http://schemas.microsoft.com/office/powerpoint/2010/main" val="107877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https://www.powerazure365.com/blog-1/dynamics-365-finance-insights</a:t>
            </a:r>
          </a:p>
          <a:p>
            <a:endParaRPr lang="en-US" dirty="0"/>
          </a:p>
        </p:txBody>
      </p:sp>
    </p:spTree>
    <p:extLst>
      <p:ext uri="{BB962C8B-B14F-4D97-AF65-F5344CB8AC3E}">
        <p14:creationId xmlns:p14="http://schemas.microsoft.com/office/powerpoint/2010/main" val="4225549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 Option 1">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22860"/>
            <a:ext cx="6947910" cy="6903721"/>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457200" y="541895"/>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hangingPunct="1">
              <a:lnSpc>
                <a:spcPct val="110000"/>
              </a:lnSpc>
              <a:spcBef>
                <a:spcPts val="100"/>
              </a:spcBef>
              <a:defRPr sz="2100" b="0">
                <a:solidFill>
                  <a:srgbClr val="252F35"/>
                </a:solidFill>
                <a:latin typeface="Arial"/>
                <a:ea typeface="Arial"/>
                <a:cs typeface="Arial"/>
                <a:sym typeface="Arial"/>
              </a:defRPr>
            </a:pPr>
            <a:r>
              <a:rPr lang="en-US" sz="2100" b="0" dirty="0">
                <a:solidFill>
                  <a:srgbClr val="252F35"/>
                </a:solidFill>
                <a:latin typeface="Poppins" panose="00000500000000000000" pitchFamily="2" charset="0"/>
                <a:ea typeface="Arial"/>
                <a:cs typeface="Poppins" panose="00000500000000000000" pitchFamily="2" charset="0"/>
                <a:sym typeface="Arial"/>
              </a:rPr>
              <a:t>The </a:t>
            </a:r>
            <a:r>
              <a:rPr lang="en-US" sz="2100" b="0" spc="100" dirty="0">
                <a:solidFill>
                  <a:srgbClr val="252F35"/>
                </a:solidFill>
                <a:latin typeface="Poppins" panose="00000500000000000000" pitchFamily="2" charset="0"/>
                <a:ea typeface="Arial"/>
                <a:cs typeface="Poppins" panose="00000500000000000000" pitchFamily="2" charset="0"/>
                <a:sym typeface="Arial"/>
              </a:rPr>
              <a:t>Largest Independent</a:t>
            </a:r>
            <a:r>
              <a:rPr lang="en-US" sz="2100" b="0" spc="-400" dirty="0">
                <a:solidFill>
                  <a:srgbClr val="252F35"/>
                </a:solidFill>
                <a:latin typeface="Poppins" panose="00000500000000000000" pitchFamily="2" charset="0"/>
                <a:ea typeface="Arial"/>
                <a:cs typeface="Poppins" panose="00000500000000000000" pitchFamily="2" charset="0"/>
                <a:sym typeface="Arial"/>
              </a:rPr>
              <a:t> </a:t>
            </a:r>
            <a:r>
              <a:rPr lang="en-US" sz="2100" b="0" spc="100" dirty="0">
                <a:solidFill>
                  <a:srgbClr val="252F35"/>
                </a:solidFill>
                <a:latin typeface="Poppins" panose="00000500000000000000" pitchFamily="2" charset="0"/>
                <a:ea typeface="Arial"/>
                <a:cs typeface="Poppins" panose="00000500000000000000" pitchFamily="2" charset="0"/>
                <a:sym typeface="Arial"/>
              </a:rPr>
              <a:t>Gathering  of</a:t>
            </a:r>
            <a:r>
              <a:rPr lang="en-US" sz="2100" b="0" spc="-100" dirty="0">
                <a:solidFill>
                  <a:srgbClr val="252F35"/>
                </a:solidFill>
                <a:latin typeface="Poppins" panose="00000500000000000000" pitchFamily="2" charset="0"/>
                <a:ea typeface="Arial"/>
                <a:cs typeface="Poppins" panose="00000500000000000000" pitchFamily="2" charset="0"/>
                <a:sym typeface="Arial"/>
              </a:rPr>
              <a:t> </a:t>
            </a:r>
            <a:r>
              <a:rPr lang="en-US" sz="2100" b="0" spc="100" dirty="0">
                <a:solidFill>
                  <a:srgbClr val="252F35"/>
                </a:solidFill>
                <a:latin typeface="Poppins" panose="00000500000000000000" pitchFamily="2" charset="0"/>
                <a:ea typeface="Arial"/>
                <a:cs typeface="Poppins" panose="00000500000000000000" pitchFamily="2" charset="0"/>
                <a:sym typeface="Arial"/>
              </a:rPr>
              <a:t>the</a:t>
            </a:r>
            <a:r>
              <a:rPr lang="en-US" sz="2100" b="0" spc="-100" dirty="0">
                <a:solidFill>
                  <a:srgbClr val="252F35"/>
                </a:solidFill>
                <a:latin typeface="Poppins" panose="00000500000000000000" pitchFamily="2" charset="0"/>
                <a:ea typeface="Arial"/>
                <a:cs typeface="Poppins" panose="00000500000000000000" pitchFamily="2" charset="0"/>
                <a:sym typeface="Arial"/>
              </a:rPr>
              <a:t> </a:t>
            </a:r>
            <a:r>
              <a:rPr lang="en-US" sz="2100" b="0" spc="100" dirty="0">
                <a:solidFill>
                  <a:srgbClr val="252F35"/>
                </a:solidFill>
                <a:latin typeface="Poppins" panose="00000500000000000000" pitchFamily="2" charset="0"/>
                <a:ea typeface="Arial"/>
                <a:cs typeface="Poppins" panose="00000500000000000000" pitchFamily="2" charset="0"/>
                <a:sym typeface="Arial"/>
              </a:rPr>
              <a:t>Microsoft</a:t>
            </a:r>
            <a:r>
              <a:rPr lang="en-US" sz="2100" b="0" spc="-100" dirty="0">
                <a:solidFill>
                  <a:srgbClr val="252F35"/>
                </a:solidFill>
                <a:latin typeface="Poppins" panose="00000500000000000000" pitchFamily="2" charset="0"/>
                <a:ea typeface="Arial"/>
                <a:cs typeface="Poppins" panose="00000500000000000000" pitchFamily="2" charset="0"/>
                <a:sym typeface="Arial"/>
              </a:rPr>
              <a:t> </a:t>
            </a:r>
            <a:r>
              <a:rPr lang="en-US" sz="2100" b="0" dirty="0">
                <a:solidFill>
                  <a:srgbClr val="252F35"/>
                </a:solidFill>
                <a:latin typeface="Poppins" panose="00000500000000000000" pitchFamily="2" charset="0"/>
                <a:ea typeface="Arial"/>
                <a:cs typeface="Poppins" panose="00000500000000000000" pitchFamily="2" charset="0"/>
                <a:sym typeface="Arial"/>
              </a:rPr>
              <a:t>User</a:t>
            </a:r>
            <a:r>
              <a:rPr lang="en-US" sz="2100" b="0" spc="-100" dirty="0">
                <a:solidFill>
                  <a:srgbClr val="252F35"/>
                </a:solidFill>
                <a:latin typeface="Poppins" panose="00000500000000000000" pitchFamily="2" charset="0"/>
                <a:ea typeface="Arial"/>
                <a:cs typeface="Poppins" panose="00000500000000000000" pitchFamily="2" charset="0"/>
                <a:sym typeface="Arial"/>
              </a:rPr>
              <a:t> </a:t>
            </a:r>
            <a:r>
              <a:rPr lang="en-US" sz="2100" b="0" spc="100" dirty="0">
                <a:solidFill>
                  <a:srgbClr val="252F35"/>
                </a:solidFill>
                <a:latin typeface="Poppins" panose="00000500000000000000" pitchFamily="2" charset="0"/>
                <a:ea typeface="Arial"/>
                <a:cs typeface="Poppins" panose="00000500000000000000" pitchFamily="2" charset="0"/>
                <a:sym typeface="Arial"/>
              </a:rPr>
              <a:t>Ecosystem</a:t>
            </a:r>
          </a:p>
        </p:txBody>
      </p:sp>
      <p:sp>
        <p:nvSpPr>
          <p:cNvPr id="34" name="Text Placeholder 38">
            <a:extLst>
              <a:ext uri="{FF2B5EF4-FFF2-40B4-BE49-F238E27FC236}">
                <a16:creationId xmlns:a16="http://schemas.microsoft.com/office/drawing/2014/main" id="{EA0DBFF6-03E9-7BE4-C18A-A04D3A5A2068}"/>
              </a:ext>
            </a:extLst>
          </p:cNvPr>
          <p:cNvSpPr>
            <a:spLocks noGrp="1"/>
          </p:cNvSpPr>
          <p:nvPr>
            <p:ph type="body" sz="quarter" idx="12" hasCustomPrompt="1"/>
          </p:nvPr>
        </p:nvSpPr>
        <p:spPr>
          <a:xfrm>
            <a:off x="640080" y="1908993"/>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dirty="0">
                <a:latin typeface="Poppins" panose="00000500000000000000" pitchFamily="2" charset="0"/>
                <a:cs typeface="Poppins" panose="00000500000000000000" pitchFamily="2" charset="0"/>
              </a:rPr>
              <a:t>Decrease</a:t>
            </a:r>
            <a:r>
              <a:rPr spc="-69" dirty="0">
                <a:latin typeface="Poppins" panose="00000500000000000000" pitchFamily="2" charset="0"/>
                <a:cs typeface="Poppins" panose="00000500000000000000" pitchFamily="2" charset="0"/>
              </a:rPr>
              <a:t> </a:t>
            </a:r>
            <a:r>
              <a:rPr spc="90" dirty="0">
                <a:latin typeface="Poppins" panose="00000500000000000000" pitchFamily="2" charset="0"/>
                <a:cs typeface="Poppins" panose="00000500000000000000" pitchFamily="2" charset="0"/>
              </a:rPr>
              <a:t>Complexities,</a:t>
            </a:r>
            <a:endParaRPr lang="en-US" spc="90" dirty="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dirty="0">
                <a:latin typeface="Poppins" panose="00000500000000000000" pitchFamily="2" charset="0"/>
                <a:cs typeface="Poppins" panose="00000500000000000000" pitchFamily="2" charset="0"/>
              </a:rPr>
              <a:t>Deliver</a:t>
            </a:r>
            <a:r>
              <a:rPr spc="-25" dirty="0">
                <a:latin typeface="Poppins" panose="00000500000000000000" pitchFamily="2" charset="0"/>
                <a:cs typeface="Poppins" panose="00000500000000000000" pitchFamily="2" charset="0"/>
              </a:rPr>
              <a:t> </a:t>
            </a:r>
            <a:r>
              <a:rPr spc="25" dirty="0">
                <a:latin typeface="Poppins" panose="00000500000000000000" pitchFamily="2" charset="0"/>
                <a:cs typeface="Poppins" panose="00000500000000000000" pitchFamily="2" charset="0"/>
              </a:rPr>
              <a:t>Results.</a:t>
            </a:r>
          </a:p>
        </p:txBody>
      </p:sp>
      <p:pic>
        <p:nvPicPr>
          <p:cNvPr id="37" name="Image" descr="Image">
            <a:extLst>
              <a:ext uri="{FF2B5EF4-FFF2-40B4-BE49-F238E27FC236}">
                <a16:creationId xmlns:a16="http://schemas.microsoft.com/office/drawing/2014/main" id="{2E5A8851-0549-7839-72DF-F6F80346DA99}"/>
              </a:ext>
            </a:extLst>
          </p:cNvPr>
          <p:cNvPicPr>
            <a:picLocks noChangeAspect="1"/>
          </p:cNvPicPr>
          <p:nvPr userDrawn="1"/>
        </p:nvPicPr>
        <p:blipFill>
          <a:blip r:embed="rId3"/>
          <a:stretch>
            <a:fillRect/>
          </a:stretch>
        </p:blipFill>
        <p:spPr>
          <a:xfrm>
            <a:off x="7690467" y="1792719"/>
            <a:ext cx="3516666" cy="3516666"/>
          </a:xfrm>
          <a:prstGeom prst="rect">
            <a:avLst/>
          </a:prstGeom>
          <a:ln w="12700">
            <a:miter lim="400000"/>
          </a:ln>
        </p:spPr>
      </p:pic>
      <p:sp>
        <p:nvSpPr>
          <p:cNvPr id="40" name="Text Placeholder 39">
            <a:extLst>
              <a:ext uri="{FF2B5EF4-FFF2-40B4-BE49-F238E27FC236}">
                <a16:creationId xmlns:a16="http://schemas.microsoft.com/office/drawing/2014/main" id="{41A7F6F3-FC0F-6679-BA1B-A3D923C9D436}"/>
              </a:ext>
            </a:extLst>
          </p:cNvPr>
          <p:cNvSpPr>
            <a:spLocks noGrp="1"/>
          </p:cNvSpPr>
          <p:nvPr>
            <p:ph type="body" sz="quarter" idx="13" hasCustomPrompt="1"/>
          </p:nvPr>
        </p:nvSpPr>
        <p:spPr>
          <a:xfrm>
            <a:off x="6705600" y="5482896"/>
            <a:ext cx="5486400" cy="1085850"/>
          </a:xfrm>
          <a:prstGeom prst="rect">
            <a:avLst/>
          </a:prstGeom>
        </p:spPr>
        <p:txBody>
          <a:bodyPr/>
          <a:lstStyle>
            <a:lvl1pPr algn="ctr">
              <a:defRPr sz="2400">
                <a:solidFill>
                  <a:schemeClr val="bg1"/>
                </a:solidFill>
                <a:latin typeface="Poppins" panose="00000500000000000000" pitchFamily="2" charset="0"/>
                <a:cs typeface="Poppins" panose="00000500000000000000" pitchFamily="2" charset="0"/>
              </a:defRPr>
            </a:lvl1pPr>
            <a:lvl2pPr algn="ctr">
              <a:defRPr>
                <a:solidFill>
                  <a:schemeClr val="bg1"/>
                </a:solidFill>
                <a:latin typeface="Poppins" panose="00000500000000000000" pitchFamily="2" charset="0"/>
                <a:cs typeface="Poppins" panose="00000500000000000000" pitchFamily="2" charset="0"/>
              </a:defRPr>
            </a:lvl2pPr>
            <a:lvl3pPr algn="ctr">
              <a:defRPr>
                <a:solidFill>
                  <a:schemeClr val="bg1"/>
                </a:solidFill>
                <a:latin typeface="Poppins" panose="00000500000000000000" pitchFamily="2" charset="0"/>
                <a:cs typeface="Poppins" panose="00000500000000000000" pitchFamily="2" charset="0"/>
              </a:defRPr>
            </a:lvl3pPr>
            <a:lvl4pPr algn="ctr">
              <a:defRPr>
                <a:solidFill>
                  <a:schemeClr val="bg1"/>
                </a:solidFill>
                <a:latin typeface="Poppins" panose="00000500000000000000" pitchFamily="2" charset="0"/>
                <a:cs typeface="Poppins" panose="00000500000000000000" pitchFamily="2" charset="0"/>
              </a:defRPr>
            </a:lvl4pPr>
            <a:lvl5pPr algn="ctr">
              <a:defRPr>
                <a:solidFill>
                  <a:schemeClr val="bg1"/>
                </a:solidFill>
                <a:latin typeface="Poppins" panose="00000500000000000000" pitchFamily="2" charset="0"/>
                <a:cs typeface="Poppins" panose="00000500000000000000" pitchFamily="2" charset="0"/>
              </a:defRPr>
            </a:lvl5pPr>
          </a:lstStyle>
          <a:p>
            <a:pPr lvl="0"/>
            <a:r>
              <a:rPr lang="en-US" dirty="0"/>
              <a:t>Name, Title, Company</a:t>
            </a:r>
          </a:p>
        </p:txBody>
      </p:sp>
      <p:sp>
        <p:nvSpPr>
          <p:cNvPr id="42" name="Picture Placeholder 41">
            <a:extLst>
              <a:ext uri="{FF2B5EF4-FFF2-40B4-BE49-F238E27FC236}">
                <a16:creationId xmlns:a16="http://schemas.microsoft.com/office/drawing/2014/main" id="{729D4CF7-7058-2E0D-ACEF-319FC53A8A30}"/>
              </a:ext>
            </a:extLst>
          </p:cNvPr>
          <p:cNvSpPr>
            <a:spLocks noGrp="1"/>
          </p:cNvSpPr>
          <p:nvPr>
            <p:ph type="pic" sz="quarter" idx="14" hasCustomPrompt="1"/>
          </p:nvPr>
        </p:nvSpPr>
        <p:spPr>
          <a:xfrm>
            <a:off x="7848600" y="1950852"/>
            <a:ext cx="3200400" cy="3200400"/>
          </a:xfrm>
          <a:prstGeom prst="ellipse">
            <a:avLst/>
          </a:prstGeom>
          <a:solidFill>
            <a:srgbClr val="AAB0BA"/>
          </a:solidFill>
          <a:ln w="57150">
            <a:solidFill>
              <a:srgbClr val="82C242"/>
            </a:solidFill>
          </a:ln>
        </p:spPr>
        <p:txBody>
          <a:bodyPr anchor="ctr" anchorCtr="0"/>
          <a:lstStyle>
            <a:lvl1pPr algn="ctr">
              <a:defRPr sz="3200"/>
            </a:lvl1pPr>
          </a:lstStyle>
          <a:p>
            <a:r>
              <a:rPr lang="en-US" dirty="0"/>
              <a:t>Click to insert your headshot</a:t>
            </a:r>
          </a:p>
        </p:txBody>
      </p:sp>
      <p:sp>
        <p:nvSpPr>
          <p:cNvPr id="52" name="TextBox 51">
            <a:extLst>
              <a:ext uri="{FF2B5EF4-FFF2-40B4-BE49-F238E27FC236}">
                <a16:creationId xmlns:a16="http://schemas.microsoft.com/office/drawing/2014/main" id="{495DCB76-1F2D-27F9-2C8F-2B19BEE44B0D}"/>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53" name="object 8">
            <a:extLst>
              <a:ext uri="{FF2B5EF4-FFF2-40B4-BE49-F238E27FC236}">
                <a16:creationId xmlns:a16="http://schemas.microsoft.com/office/drawing/2014/main" id="{1D4B51C5-441A-CC05-CA23-8256A5969791}"/>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pic>
        <p:nvPicPr>
          <p:cNvPr id="55" name="Picture 54" descr="Logo&#10;&#10;Description automatically generated with medium confidence">
            <a:extLst>
              <a:ext uri="{FF2B5EF4-FFF2-40B4-BE49-F238E27FC236}">
                <a16:creationId xmlns:a16="http://schemas.microsoft.com/office/drawing/2014/main" id="{E8200C82-82BC-B913-010D-03E392673A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73546952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lf Blank">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dirty="0">
                <a:solidFill>
                  <a:schemeClr val="bg1"/>
                </a:solidFill>
                <a:latin typeface="Poppins" panose="00000500000000000000" pitchFamily="2" charset="0"/>
                <a:ea typeface="Arial"/>
                <a:cs typeface="Poppins" panose="00000500000000000000" pitchFamily="2" charset="0"/>
                <a:sym typeface="Arial"/>
              </a:rPr>
              <a:t>The </a:t>
            </a:r>
            <a:r>
              <a:rPr lang="en-US" sz="21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the</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Microsoft</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dirty="0">
                <a:solidFill>
                  <a:schemeClr val="bg1"/>
                </a:solidFill>
                <a:latin typeface="Poppins" panose="00000500000000000000" pitchFamily="2" charset="0"/>
                <a:ea typeface="Arial"/>
                <a:cs typeface="Poppins" panose="00000500000000000000" pitchFamily="2" charset="0"/>
                <a:sym typeface="Arial"/>
              </a:rPr>
              <a:t>User</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249015705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alf Blank">
    <p:spTree>
      <p:nvGrpSpPr>
        <p:cNvPr id="1" name=""/>
        <p:cNvGrpSpPr/>
        <p:nvPr/>
      </p:nvGrpSpPr>
      <p:grpSpPr>
        <a:xfrm>
          <a:off x="0" y="0"/>
          <a:ext cx="0" cy="0"/>
          <a:chOff x="0" y="0"/>
          <a:chExt cx="0" cy="0"/>
        </a:xfrm>
      </p:grpSpPr>
      <p:pic>
        <p:nvPicPr>
          <p:cNvPr id="2" name="Question Mark - 72720">
            <a:hlinkClick r:id="" action="ppaction://media"/>
            <a:extLst>
              <a:ext uri="{FF2B5EF4-FFF2-40B4-BE49-F238E27FC236}">
                <a16:creationId xmlns:a16="http://schemas.microsoft.com/office/drawing/2014/main" id="{BEC81E5A-2EC8-0CBF-E000-825974DBC3C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duotone>
              <a:prstClr val="black"/>
              <a:schemeClr val="accent3">
                <a:tint val="45000"/>
                <a:satMod val="400000"/>
              </a:schemeClr>
            </a:duotone>
          </a:blip>
          <a:stretch>
            <a:fillRect/>
          </a:stretch>
        </p:blipFill>
        <p:spPr>
          <a:xfrm>
            <a:off x="-105104" y="-180202"/>
            <a:ext cx="13040677" cy="7335381"/>
          </a:xfrm>
          <a:prstGeom prst="rect">
            <a:avLst/>
          </a:prstGeom>
        </p:spPr>
      </p:pic>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dirty="0">
                <a:solidFill>
                  <a:schemeClr val="bg1"/>
                </a:solidFill>
                <a:latin typeface="Poppins" panose="00000500000000000000" pitchFamily="2" charset="0"/>
                <a:ea typeface="Arial"/>
                <a:cs typeface="Poppins" panose="00000500000000000000" pitchFamily="2" charset="0"/>
                <a:sym typeface="Arial"/>
              </a:rPr>
              <a:t>The </a:t>
            </a:r>
            <a:r>
              <a:rPr lang="en-US" sz="21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the</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Microsoft</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dirty="0">
                <a:solidFill>
                  <a:schemeClr val="bg1"/>
                </a:solidFill>
                <a:latin typeface="Poppins" panose="00000500000000000000" pitchFamily="2" charset="0"/>
                <a:ea typeface="Arial"/>
                <a:cs typeface="Poppins" panose="00000500000000000000" pitchFamily="2" charset="0"/>
                <a:sym typeface="Arial"/>
              </a:rPr>
              <a:t>User</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
        <p:nvSpPr>
          <p:cNvPr id="9" name="TextBox 8">
            <a:extLst>
              <a:ext uri="{FF2B5EF4-FFF2-40B4-BE49-F238E27FC236}">
                <a16:creationId xmlns:a16="http://schemas.microsoft.com/office/drawing/2014/main" id="{D7665589-F58C-0392-3EA9-56B12583F836}"/>
              </a:ext>
            </a:extLst>
          </p:cNvPr>
          <p:cNvSpPr txBox="1"/>
          <p:nvPr userDrawn="1"/>
        </p:nvSpPr>
        <p:spPr>
          <a:xfrm>
            <a:off x="342900" y="1775460"/>
            <a:ext cx="58445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bg1"/>
                </a:solidFill>
                <a:effectLst/>
                <a:uFillTx/>
                <a:latin typeface="Poppins" panose="00000500000000000000" pitchFamily="2" charset="0"/>
                <a:ea typeface="Calibri"/>
                <a:cs typeface="Poppins" panose="00000500000000000000" pitchFamily="2" charset="0"/>
                <a:sym typeface="Calibri"/>
              </a:rPr>
              <a:t>Questions?</a:t>
            </a:r>
          </a:p>
        </p:txBody>
      </p:sp>
    </p:spTree>
    <p:extLst>
      <p:ext uri="{BB962C8B-B14F-4D97-AF65-F5344CB8AC3E}">
        <p14:creationId xmlns:p14="http://schemas.microsoft.com/office/powerpoint/2010/main" val="2401318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dirty="0">
                <a:solidFill>
                  <a:schemeClr val="bg1"/>
                </a:solidFill>
                <a:latin typeface="Poppins" panose="00000500000000000000" pitchFamily="2" charset="0"/>
                <a:ea typeface="Arial"/>
                <a:cs typeface="Poppins" panose="00000500000000000000" pitchFamily="2" charset="0"/>
                <a:sym typeface="Arial"/>
              </a:rPr>
              <a:t>The </a:t>
            </a:r>
            <a:r>
              <a:rPr lang="en-US" sz="21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the</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Microsoft</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dirty="0">
                <a:solidFill>
                  <a:schemeClr val="bg1"/>
                </a:solidFill>
                <a:latin typeface="Poppins" panose="00000500000000000000" pitchFamily="2" charset="0"/>
                <a:ea typeface="Arial"/>
                <a:cs typeface="Poppins" panose="00000500000000000000" pitchFamily="2" charset="0"/>
                <a:sym typeface="Arial"/>
              </a:rPr>
              <a:t>User</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dirty="0">
                <a:latin typeface="Poppins" panose="00000500000000000000" pitchFamily="2" charset="0"/>
                <a:cs typeface="Poppins" panose="00000500000000000000" pitchFamily="2" charset="0"/>
              </a:rPr>
              <a:t>Decrease</a:t>
            </a:r>
            <a:r>
              <a:rPr spc="-69" dirty="0">
                <a:latin typeface="Poppins" panose="00000500000000000000" pitchFamily="2" charset="0"/>
                <a:cs typeface="Poppins" panose="00000500000000000000" pitchFamily="2" charset="0"/>
              </a:rPr>
              <a:t> </a:t>
            </a:r>
            <a:r>
              <a:rPr spc="90" dirty="0">
                <a:latin typeface="Poppins" panose="00000500000000000000" pitchFamily="2" charset="0"/>
                <a:cs typeface="Poppins" panose="00000500000000000000" pitchFamily="2" charset="0"/>
              </a:rPr>
              <a:t>Complexities,</a:t>
            </a:r>
            <a:endParaRPr lang="en-US" spc="90" dirty="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dirty="0">
                <a:latin typeface="Poppins" panose="00000500000000000000" pitchFamily="2" charset="0"/>
                <a:cs typeface="Poppins" panose="00000500000000000000" pitchFamily="2" charset="0"/>
              </a:rPr>
              <a:t>Deliver</a:t>
            </a:r>
            <a:r>
              <a:rPr spc="-25" dirty="0">
                <a:latin typeface="Poppins" panose="00000500000000000000" pitchFamily="2" charset="0"/>
                <a:cs typeface="Poppins" panose="00000500000000000000" pitchFamily="2" charset="0"/>
              </a:rPr>
              <a:t> </a:t>
            </a:r>
            <a:r>
              <a:rPr spc="25" dirty="0">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2" name="TextBox 1">
            <a:extLst>
              <a:ext uri="{FF2B5EF4-FFF2-40B4-BE49-F238E27FC236}">
                <a16:creationId xmlns:a16="http://schemas.microsoft.com/office/drawing/2014/main" id="{A4F55DCB-D413-5686-5429-9F45411F569A}"/>
              </a:ext>
            </a:extLst>
          </p:cNvPr>
          <p:cNvSpPr txBox="1"/>
          <p:nvPr userDrawn="1"/>
        </p:nvSpPr>
        <p:spPr>
          <a:xfrm>
            <a:off x="731520" y="182880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dirty="0"/>
              <a:t>Thank you for attending!</a:t>
            </a:r>
          </a:p>
        </p:txBody>
      </p:sp>
      <p:pic>
        <p:nvPicPr>
          <p:cNvPr id="3" name="Picture 2" descr="Logo&#10;&#10;Description automatically generated with medium confidence">
            <a:extLst>
              <a:ext uri="{FF2B5EF4-FFF2-40B4-BE49-F238E27FC236}">
                <a16:creationId xmlns:a16="http://schemas.microsoft.com/office/drawing/2014/main" id="{C27A400B-2E6C-5CF4-A317-801E73BDC2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5418457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Title - Option 2">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E787B046-7824-D304-C647-6BCBE68C719F}"/>
              </a:ext>
            </a:extLst>
          </p:cNvPr>
          <p:cNvSpPr/>
          <p:nvPr/>
        </p:nvSpPr>
        <p:spPr>
          <a:xfrm>
            <a:off x="5419176" y="-22860"/>
            <a:ext cx="6772825" cy="690372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9184156" y="332603"/>
            <a:ext cx="3004402"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dirty="0">
                <a:solidFill>
                  <a:schemeClr val="bg1"/>
                </a:solidFill>
                <a:latin typeface="Poppins" panose="00000500000000000000" pitchFamily="2" charset="0"/>
                <a:ea typeface="Arial"/>
                <a:cs typeface="Poppins" panose="00000500000000000000" pitchFamily="2" charset="0"/>
                <a:sym typeface="Arial"/>
              </a:rPr>
              <a:t>The </a:t>
            </a:r>
            <a:r>
              <a:rPr lang="en-US" sz="21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the</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Microsoft</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dirty="0">
                <a:solidFill>
                  <a:schemeClr val="bg1"/>
                </a:solidFill>
                <a:latin typeface="Poppins" panose="00000500000000000000" pitchFamily="2" charset="0"/>
                <a:ea typeface="Arial"/>
                <a:cs typeface="Poppins" panose="00000500000000000000" pitchFamily="2" charset="0"/>
                <a:sym typeface="Arial"/>
              </a:rPr>
              <a:t>User</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4" name="Text Placeholder 38">
            <a:extLst>
              <a:ext uri="{FF2B5EF4-FFF2-40B4-BE49-F238E27FC236}">
                <a16:creationId xmlns:a16="http://schemas.microsoft.com/office/drawing/2014/main" id="{EA0DBFF6-03E9-7BE4-C18A-A04D3A5A2068}"/>
              </a:ext>
            </a:extLst>
          </p:cNvPr>
          <p:cNvSpPr>
            <a:spLocks noGrp="1"/>
          </p:cNvSpPr>
          <p:nvPr userDrawn="1">
            <p:ph type="body" sz="quarter" idx="12" hasCustomPrompt="1"/>
          </p:nvPr>
        </p:nvSpPr>
        <p:spPr>
          <a:xfrm>
            <a:off x="640080" y="192024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dirty="0">
                <a:latin typeface="Poppins" panose="00000500000000000000" pitchFamily="2" charset="0"/>
                <a:cs typeface="Poppins" panose="00000500000000000000" pitchFamily="2" charset="0"/>
              </a:rPr>
              <a:t>Decrease</a:t>
            </a:r>
            <a:r>
              <a:rPr spc="-69" dirty="0">
                <a:latin typeface="Poppins" panose="00000500000000000000" pitchFamily="2" charset="0"/>
                <a:cs typeface="Poppins" panose="00000500000000000000" pitchFamily="2" charset="0"/>
              </a:rPr>
              <a:t> </a:t>
            </a:r>
            <a:r>
              <a:rPr spc="90" dirty="0">
                <a:latin typeface="Poppins" panose="00000500000000000000" pitchFamily="2" charset="0"/>
                <a:cs typeface="Poppins" panose="00000500000000000000" pitchFamily="2" charset="0"/>
              </a:rPr>
              <a:t>Complexities,</a:t>
            </a:r>
            <a:endParaRPr lang="en-US" spc="90" dirty="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dirty="0">
                <a:latin typeface="Poppins" panose="00000500000000000000" pitchFamily="2" charset="0"/>
                <a:cs typeface="Poppins" panose="00000500000000000000" pitchFamily="2" charset="0"/>
              </a:rPr>
              <a:t>Deliver</a:t>
            </a:r>
            <a:r>
              <a:rPr spc="-25" dirty="0">
                <a:latin typeface="Poppins" panose="00000500000000000000" pitchFamily="2" charset="0"/>
                <a:cs typeface="Poppins" panose="00000500000000000000" pitchFamily="2" charset="0"/>
              </a:rPr>
              <a:t> </a:t>
            </a:r>
            <a:r>
              <a:rPr spc="25" dirty="0">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pic>
        <p:nvPicPr>
          <p:cNvPr id="44" name="Picture 43" descr="Logo&#10;&#10;Description automatically generated with medium confidence">
            <a:extLst>
              <a:ext uri="{FF2B5EF4-FFF2-40B4-BE49-F238E27FC236}">
                <a16:creationId xmlns:a16="http://schemas.microsoft.com/office/drawing/2014/main" id="{24993D21-0FC9-7A05-FE75-C6BB811181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84798972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userDrawn="1">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114" name="TextBox 113">
            <a:extLst>
              <a:ext uri="{FF2B5EF4-FFF2-40B4-BE49-F238E27FC236}">
                <a16:creationId xmlns:a16="http://schemas.microsoft.com/office/drawing/2014/main" id="{92E0EAF2-3008-EF8A-5A67-CC2DD4FF25F8}"/>
              </a:ext>
            </a:extLst>
          </p:cNvPr>
          <p:cNvSpPr txBox="1"/>
          <p:nvPr userDrawn="1"/>
        </p:nvSpPr>
        <p:spPr>
          <a:xfrm>
            <a:off x="731520" y="64008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dirty="0"/>
              <a:t>Agenda</a:t>
            </a:r>
          </a:p>
        </p:txBody>
      </p:sp>
      <p:grpSp>
        <p:nvGrpSpPr>
          <p:cNvPr id="149" name="Group 148">
            <a:extLst>
              <a:ext uri="{FF2B5EF4-FFF2-40B4-BE49-F238E27FC236}">
                <a16:creationId xmlns:a16="http://schemas.microsoft.com/office/drawing/2014/main" id="{ADCC29DD-9002-479E-FC3D-1A9B6B029D53}"/>
              </a:ext>
            </a:extLst>
          </p:cNvPr>
          <p:cNvGrpSpPr/>
          <p:nvPr userDrawn="1"/>
        </p:nvGrpSpPr>
        <p:grpSpPr>
          <a:xfrm>
            <a:off x="6458988" y="-22860"/>
            <a:ext cx="5733012" cy="6903721"/>
            <a:chOff x="5244091" y="-22860"/>
            <a:chExt cx="5733012" cy="6903721"/>
          </a:xfrm>
        </p:grpSpPr>
        <p:sp>
          <p:nvSpPr>
            <p:cNvPr id="150" name="object 3">
              <a:extLst>
                <a:ext uri="{FF2B5EF4-FFF2-40B4-BE49-F238E27FC236}">
                  <a16:creationId xmlns:a16="http://schemas.microsoft.com/office/drawing/2014/main" id="{08F3AA56-D5CD-7F56-F80F-23569CA36707}"/>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151" name="object 4">
              <a:extLst>
                <a:ext uri="{FF2B5EF4-FFF2-40B4-BE49-F238E27FC236}">
                  <a16:creationId xmlns:a16="http://schemas.microsoft.com/office/drawing/2014/main" id="{DD4F1FB6-7F45-2DA3-679D-A9C0AEC6796A}"/>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2" name="object 5">
            <a:extLst>
              <a:ext uri="{FF2B5EF4-FFF2-40B4-BE49-F238E27FC236}">
                <a16:creationId xmlns:a16="http://schemas.microsoft.com/office/drawing/2014/main" id="{2371899C-2608-8D7E-8D7C-63477FDCB938}"/>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3" name="object 28">
            <a:extLst>
              <a:ext uri="{FF2B5EF4-FFF2-40B4-BE49-F238E27FC236}">
                <a16:creationId xmlns:a16="http://schemas.microsoft.com/office/drawing/2014/main" id="{29CDF7D9-FF34-DD06-6BC2-E249DDA35EA8}"/>
              </a:ext>
            </a:extLst>
          </p:cNvPr>
          <p:cNvSpPr txBox="1"/>
          <p:nvPr userDrawn="1"/>
        </p:nvSpPr>
        <p:spPr>
          <a:xfrm>
            <a:off x="9966960"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pic>
        <p:nvPicPr>
          <p:cNvPr id="154" name="Picture 153" descr="Logo&#10;&#10;Description automatically generated with medium confidence">
            <a:extLst>
              <a:ext uri="{FF2B5EF4-FFF2-40B4-BE49-F238E27FC236}">
                <a16:creationId xmlns:a16="http://schemas.microsoft.com/office/drawing/2014/main" id="{15861145-AD72-D473-9CF6-F7744AD28FB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
        <p:nvSpPr>
          <p:cNvPr id="155" name="object 9">
            <a:extLst>
              <a:ext uri="{FF2B5EF4-FFF2-40B4-BE49-F238E27FC236}">
                <a16:creationId xmlns:a16="http://schemas.microsoft.com/office/drawing/2014/main" id="{14ADC99A-9994-F7FE-E1CC-8B8D74A35ABF}"/>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dirty="0">
                <a:solidFill>
                  <a:schemeClr val="bg1"/>
                </a:solidFill>
                <a:latin typeface="Poppins" panose="00000500000000000000" pitchFamily="2" charset="0"/>
                <a:ea typeface="Arial"/>
                <a:cs typeface="Poppins" panose="00000500000000000000" pitchFamily="2" charset="0"/>
                <a:sym typeface="Arial"/>
              </a:rPr>
              <a:t>The </a:t>
            </a:r>
            <a:r>
              <a:rPr lang="en-US" sz="18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the</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Microsoft</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dirty="0">
                <a:solidFill>
                  <a:schemeClr val="bg1"/>
                </a:solidFill>
                <a:latin typeface="Poppins" panose="00000500000000000000" pitchFamily="2" charset="0"/>
                <a:ea typeface="Arial"/>
                <a:cs typeface="Poppins" panose="00000500000000000000" pitchFamily="2" charset="0"/>
                <a:sym typeface="Arial"/>
              </a:rPr>
              <a:t>User</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Ecosystem</a:t>
            </a:r>
          </a:p>
        </p:txBody>
      </p:sp>
    </p:spTree>
    <p:extLst>
      <p:ext uri="{BB962C8B-B14F-4D97-AF65-F5344CB8AC3E}">
        <p14:creationId xmlns:p14="http://schemas.microsoft.com/office/powerpoint/2010/main" val="26321782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 Divider">
    <p:spTree>
      <p:nvGrpSpPr>
        <p:cNvPr id="1" name=""/>
        <p:cNvGrpSpPr/>
        <p:nvPr/>
      </p:nvGrpSpPr>
      <p:grpSpPr>
        <a:xfrm>
          <a:off x="0" y="0"/>
          <a:ext cx="0" cy="0"/>
          <a:chOff x="0" y="0"/>
          <a:chExt cx="0" cy="0"/>
        </a:xfrm>
      </p:grpSpPr>
      <p:grpSp>
        <p:nvGrpSpPr>
          <p:cNvPr id="28" name="object 25">
            <a:extLst>
              <a:ext uri="{FF2B5EF4-FFF2-40B4-BE49-F238E27FC236}">
                <a16:creationId xmlns:a16="http://schemas.microsoft.com/office/drawing/2014/main" id="{7722C1FC-A127-E0AC-4C16-C40A7647137E}"/>
              </a:ext>
            </a:extLst>
          </p:cNvPr>
          <p:cNvGrpSpPr/>
          <p:nvPr userDrawn="1"/>
        </p:nvGrpSpPr>
        <p:grpSpPr>
          <a:xfrm>
            <a:off x="-14514" y="-22860"/>
            <a:ext cx="4429821" cy="6903720"/>
            <a:chOff x="0" y="0"/>
            <a:chExt cx="4429819" cy="6858000"/>
          </a:xfrm>
        </p:grpSpPr>
        <p:sp>
          <p:nvSpPr>
            <p:cNvPr id="29" name="object 26">
              <a:extLst>
                <a:ext uri="{FF2B5EF4-FFF2-40B4-BE49-F238E27FC236}">
                  <a16:creationId xmlns:a16="http://schemas.microsoft.com/office/drawing/2014/main" id="{20A6BC7A-E77D-3457-29D9-CBF85F568C7D}"/>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0" name="object 27">
              <a:extLst>
                <a:ext uri="{FF2B5EF4-FFF2-40B4-BE49-F238E27FC236}">
                  <a16:creationId xmlns:a16="http://schemas.microsoft.com/office/drawing/2014/main" id="{D75B9E5C-A617-E305-CB3F-E3A3048D2E61}"/>
                </a:ext>
              </a:extLst>
            </p:cNvPr>
            <p:cNvGrpSpPr/>
            <p:nvPr/>
          </p:nvGrpSpPr>
          <p:grpSpPr>
            <a:xfrm>
              <a:off x="1297822" y="0"/>
              <a:ext cx="3131998" cy="6858001"/>
              <a:chOff x="0" y="0"/>
              <a:chExt cx="3131997" cy="6858000"/>
            </a:xfrm>
          </p:grpSpPr>
          <p:sp>
            <p:nvSpPr>
              <p:cNvPr id="31" name="Shape">
                <a:extLst>
                  <a:ext uri="{FF2B5EF4-FFF2-40B4-BE49-F238E27FC236}">
                    <a16:creationId xmlns:a16="http://schemas.microsoft.com/office/drawing/2014/main" id="{6BEA9FC8-8ADD-E608-6934-6C5174FDF84A}"/>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2" name="Triangle">
                <a:extLst>
                  <a:ext uri="{FF2B5EF4-FFF2-40B4-BE49-F238E27FC236}">
                    <a16:creationId xmlns:a16="http://schemas.microsoft.com/office/drawing/2014/main" id="{F0113718-9CC3-63EB-98F4-3823AFDE0199}"/>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grpSp>
        <p:nvGrpSpPr>
          <p:cNvPr id="34" name="object 25">
            <a:extLst>
              <a:ext uri="{FF2B5EF4-FFF2-40B4-BE49-F238E27FC236}">
                <a16:creationId xmlns:a16="http://schemas.microsoft.com/office/drawing/2014/main" id="{16F80BC7-8E75-7038-E42C-37B02569DA75}"/>
              </a:ext>
            </a:extLst>
          </p:cNvPr>
          <p:cNvGrpSpPr/>
          <p:nvPr userDrawn="1"/>
        </p:nvGrpSpPr>
        <p:grpSpPr>
          <a:xfrm flipH="1" flipV="1">
            <a:off x="7776693" y="-22860"/>
            <a:ext cx="4429821" cy="6903720"/>
            <a:chOff x="0" y="0"/>
            <a:chExt cx="4429819" cy="6858000"/>
          </a:xfrm>
        </p:grpSpPr>
        <p:sp>
          <p:nvSpPr>
            <p:cNvPr id="35" name="object 26">
              <a:extLst>
                <a:ext uri="{FF2B5EF4-FFF2-40B4-BE49-F238E27FC236}">
                  <a16:creationId xmlns:a16="http://schemas.microsoft.com/office/drawing/2014/main" id="{2F4C09FF-2443-C6A6-0293-21727CD9DDF6}"/>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6" name="object 27">
              <a:extLst>
                <a:ext uri="{FF2B5EF4-FFF2-40B4-BE49-F238E27FC236}">
                  <a16:creationId xmlns:a16="http://schemas.microsoft.com/office/drawing/2014/main" id="{93AD175D-9B65-ECB1-AB70-18D69F7E51E2}"/>
                </a:ext>
              </a:extLst>
            </p:cNvPr>
            <p:cNvGrpSpPr/>
            <p:nvPr/>
          </p:nvGrpSpPr>
          <p:grpSpPr>
            <a:xfrm>
              <a:off x="1297822" y="0"/>
              <a:ext cx="3131998" cy="6858001"/>
              <a:chOff x="0" y="0"/>
              <a:chExt cx="3131997" cy="6858000"/>
            </a:xfrm>
          </p:grpSpPr>
          <p:sp>
            <p:nvSpPr>
              <p:cNvPr id="37" name="Shape">
                <a:extLst>
                  <a:ext uri="{FF2B5EF4-FFF2-40B4-BE49-F238E27FC236}">
                    <a16:creationId xmlns:a16="http://schemas.microsoft.com/office/drawing/2014/main" id="{16B97CA0-C670-864E-80D6-C20C2BE3A3C6}"/>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Triangle">
                <a:extLst>
                  <a:ext uri="{FF2B5EF4-FFF2-40B4-BE49-F238E27FC236}">
                    <a16:creationId xmlns:a16="http://schemas.microsoft.com/office/drawing/2014/main" id="{0CC069D4-307E-5CD0-5F29-6261D9A032DB}"/>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sp>
        <p:nvSpPr>
          <p:cNvPr id="39" name="Text Placeholder 38">
            <a:extLst>
              <a:ext uri="{FF2B5EF4-FFF2-40B4-BE49-F238E27FC236}">
                <a16:creationId xmlns:a16="http://schemas.microsoft.com/office/drawing/2014/main" id="{D4F9291D-E240-9EDA-4878-DB0114FF681B}"/>
              </a:ext>
            </a:extLst>
          </p:cNvPr>
          <p:cNvSpPr>
            <a:spLocks noGrp="1"/>
          </p:cNvSpPr>
          <p:nvPr>
            <p:ph type="body" sz="quarter" idx="12" hasCustomPrompt="1"/>
          </p:nvPr>
        </p:nvSpPr>
        <p:spPr>
          <a:xfrm>
            <a:off x="3418682" y="3090446"/>
            <a:ext cx="5354637" cy="677108"/>
          </a:xfrm>
          <a:prstGeom prst="rect">
            <a:avLst/>
          </a:prstGeom>
          <a:ln w="12700">
            <a:miter lim="400000"/>
          </a:ln>
        </p:spPr>
        <p:txBody>
          <a:bodyPr wrap="square" lIns="0" tIns="0" rIns="0" bIns="0">
            <a:spAutoFit/>
          </a:bodyPr>
          <a:lstStyle>
            <a:lvl1pPr algn="ct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Section Title</a:t>
            </a:r>
          </a:p>
        </p:txBody>
      </p:sp>
      <p:sp>
        <p:nvSpPr>
          <p:cNvPr id="41" name="object 14">
            <a:extLst>
              <a:ext uri="{FF2B5EF4-FFF2-40B4-BE49-F238E27FC236}">
                <a16:creationId xmlns:a16="http://schemas.microsoft.com/office/drawing/2014/main" id="{E97AA8C1-EF5D-EFD4-7ABE-C4A6F50ADDDE}"/>
              </a:ext>
            </a:extLst>
          </p:cNvPr>
          <p:cNvSpPr/>
          <p:nvPr userDrawn="1"/>
        </p:nvSpPr>
        <p:spPr>
          <a:xfrm>
            <a:off x="9187599" y="5486400"/>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72" name="object 28">
            <a:extLst>
              <a:ext uri="{FF2B5EF4-FFF2-40B4-BE49-F238E27FC236}">
                <a16:creationId xmlns:a16="http://schemas.microsoft.com/office/drawing/2014/main" id="{712BEEF5-540F-C796-E2E3-8E5BD64BE15A}"/>
              </a:ext>
            </a:extLst>
          </p:cNvPr>
          <p:cNvSpPr txBox="1"/>
          <p:nvPr userDrawn="1"/>
        </p:nvSpPr>
        <p:spPr>
          <a:xfrm>
            <a:off x="10106304" y="6309360"/>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dirty="0">
                <a:latin typeface="Poppins" panose="00000500000000000000" pitchFamily="2" charset="0"/>
                <a:cs typeface="Poppins" panose="00000500000000000000" pitchFamily="2" charset="0"/>
              </a:rPr>
              <a:t>For Users, By Users</a:t>
            </a:r>
            <a:endParaRPr spc="70" dirty="0">
              <a:latin typeface="Poppins" panose="00000500000000000000" pitchFamily="2" charset="0"/>
              <a:cs typeface="Poppins" panose="00000500000000000000" pitchFamily="2" charset="0"/>
            </a:endParaRPr>
          </a:p>
        </p:txBody>
      </p:sp>
      <p:sp>
        <p:nvSpPr>
          <p:cNvPr id="95" name="object 6">
            <a:extLst>
              <a:ext uri="{FF2B5EF4-FFF2-40B4-BE49-F238E27FC236}">
                <a16:creationId xmlns:a16="http://schemas.microsoft.com/office/drawing/2014/main" id="{D7A1C2B8-5AEC-D33D-849D-A50D3BAA7F78}"/>
              </a:ext>
            </a:extLst>
          </p:cNvPr>
          <p:cNvSpPr txBox="1"/>
          <p:nvPr userDrawn="1"/>
        </p:nvSpPr>
        <p:spPr>
          <a:xfrm>
            <a:off x="457200" y="45720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dirty="0">
                <a:solidFill>
                  <a:schemeClr val="bg1"/>
                </a:solidFill>
                <a:latin typeface="Poppins" panose="00000500000000000000" pitchFamily="2" charset="0"/>
                <a:cs typeface="Poppins" panose="00000500000000000000" pitchFamily="2" charset="0"/>
              </a:rPr>
              <a:t>Decrease</a:t>
            </a:r>
            <a:r>
              <a:rPr spc="-69" dirty="0">
                <a:solidFill>
                  <a:schemeClr val="bg1"/>
                </a:solidFill>
                <a:latin typeface="Poppins" panose="00000500000000000000" pitchFamily="2" charset="0"/>
                <a:cs typeface="Poppins" panose="00000500000000000000" pitchFamily="2" charset="0"/>
              </a:rPr>
              <a:t> </a:t>
            </a:r>
            <a:r>
              <a:rPr spc="90" dirty="0">
                <a:solidFill>
                  <a:schemeClr val="bg1"/>
                </a:solidFill>
                <a:latin typeface="Poppins" panose="00000500000000000000" pitchFamily="2" charset="0"/>
                <a:cs typeface="Poppins" panose="00000500000000000000" pitchFamily="2" charset="0"/>
              </a:rPr>
              <a:t>Complexities,</a:t>
            </a:r>
            <a:endParaRPr lang="en-US" spc="90" dirty="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dirty="0">
                <a:solidFill>
                  <a:schemeClr val="bg1"/>
                </a:solidFill>
                <a:latin typeface="Poppins" panose="00000500000000000000" pitchFamily="2" charset="0"/>
                <a:cs typeface="Poppins" panose="00000500000000000000" pitchFamily="2" charset="0"/>
              </a:rPr>
              <a:t>Deliver</a:t>
            </a:r>
            <a:r>
              <a:rPr spc="-25" dirty="0">
                <a:solidFill>
                  <a:schemeClr val="bg1"/>
                </a:solidFill>
                <a:latin typeface="Poppins" panose="00000500000000000000" pitchFamily="2" charset="0"/>
                <a:cs typeface="Poppins" panose="00000500000000000000" pitchFamily="2" charset="0"/>
              </a:rPr>
              <a:t> </a:t>
            </a:r>
            <a:r>
              <a:rPr spc="25" dirty="0">
                <a:solidFill>
                  <a:schemeClr val="bg1"/>
                </a:solidFill>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9144000" y="6581001"/>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lgn="r"/>
            <a:r>
              <a:rPr lang="en-US" sz="1000" dirty="0">
                <a:solidFill>
                  <a:schemeClr val="bg1"/>
                </a:solidFill>
              </a:rPr>
              <a:t>@ 2022 Dynamic Communities</a:t>
            </a:r>
          </a:p>
        </p:txBody>
      </p:sp>
      <p:pic>
        <p:nvPicPr>
          <p:cNvPr id="96" name="Picture 95" descr="Logo&#10;&#10;Description automatically generated with medium confidence">
            <a:extLst>
              <a:ext uri="{FF2B5EF4-FFF2-40B4-BE49-F238E27FC236}">
                <a16:creationId xmlns:a16="http://schemas.microsoft.com/office/drawing/2014/main" id="{FC11CE2B-EFA0-73CE-C9DD-A40146D5EB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715670"/>
            <a:ext cx="2468880" cy="509561"/>
          </a:xfrm>
          <a:prstGeom prst="rect">
            <a:avLst/>
          </a:prstGeom>
        </p:spPr>
      </p:pic>
    </p:spTree>
    <p:extLst>
      <p:ext uri="{BB962C8B-B14F-4D97-AF65-F5344CB8AC3E}">
        <p14:creationId xmlns:p14="http://schemas.microsoft.com/office/powerpoint/2010/main" val="133385463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F2BC7AB-F7C2-246E-E09F-8F340E96BB55}"/>
              </a:ext>
            </a:extLst>
          </p:cNvPr>
          <p:cNvGrpSpPr/>
          <p:nvPr userDrawn="1"/>
        </p:nvGrpSpPr>
        <p:grpSpPr>
          <a:xfrm>
            <a:off x="6458988" y="-22860"/>
            <a:ext cx="5733012" cy="6903721"/>
            <a:chOff x="5244091" y="-22860"/>
            <a:chExt cx="5733012" cy="6903721"/>
          </a:xfrm>
        </p:grpSpPr>
        <p:sp>
          <p:nvSpPr>
            <p:cNvPr id="32" name="object 3">
              <a:extLst>
                <a:ext uri="{FF2B5EF4-FFF2-40B4-BE49-F238E27FC236}">
                  <a16:creationId xmlns:a16="http://schemas.microsoft.com/office/drawing/2014/main" id="{CB1ED5BC-5640-6437-0B87-7D4477F621DF}"/>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33" name="object 4">
              <a:extLst>
                <a:ext uri="{FF2B5EF4-FFF2-40B4-BE49-F238E27FC236}">
                  <a16:creationId xmlns:a16="http://schemas.microsoft.com/office/drawing/2014/main" id="{32994E8E-2357-50A8-5E19-6A557153D122}"/>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31520" y="64008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Section Title</a:t>
            </a:r>
          </a:p>
        </p:txBody>
      </p:sp>
      <p:sp>
        <p:nvSpPr>
          <p:cNvPr id="30" name="object 9">
            <a:extLst>
              <a:ext uri="{FF2B5EF4-FFF2-40B4-BE49-F238E27FC236}">
                <a16:creationId xmlns:a16="http://schemas.microsoft.com/office/drawing/2014/main" id="{87136137-281B-665A-436C-2C613DD41CAD}"/>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dirty="0">
                <a:solidFill>
                  <a:schemeClr val="bg1"/>
                </a:solidFill>
                <a:latin typeface="Poppins" panose="00000500000000000000" pitchFamily="2" charset="0"/>
                <a:ea typeface="Arial"/>
                <a:cs typeface="Poppins" panose="00000500000000000000" pitchFamily="2" charset="0"/>
                <a:sym typeface="Arial"/>
              </a:rPr>
              <a:t>The </a:t>
            </a:r>
            <a:r>
              <a:rPr lang="en-US" sz="18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the</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Microsoft</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dirty="0">
                <a:solidFill>
                  <a:schemeClr val="bg1"/>
                </a:solidFill>
                <a:latin typeface="Poppins" panose="00000500000000000000" pitchFamily="2" charset="0"/>
                <a:ea typeface="Arial"/>
                <a:cs typeface="Poppins" panose="00000500000000000000" pitchFamily="2" charset="0"/>
                <a:sym typeface="Arial"/>
              </a:rPr>
              <a:t>User</a:t>
            </a:r>
            <a:r>
              <a:rPr lang="en-US" sz="1800" b="0" spc="-100" dirty="0">
                <a:solidFill>
                  <a:schemeClr val="bg1"/>
                </a:solidFill>
                <a:latin typeface="Poppins" panose="00000500000000000000" pitchFamily="2" charset="0"/>
                <a:ea typeface="Arial"/>
                <a:cs typeface="Poppins" panose="00000500000000000000" pitchFamily="2" charset="0"/>
                <a:sym typeface="Arial"/>
              </a:rPr>
              <a:t> </a:t>
            </a:r>
            <a:r>
              <a:rPr lang="en-US" sz="18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34" name="object 5">
            <a:extLst>
              <a:ext uri="{FF2B5EF4-FFF2-40B4-BE49-F238E27FC236}">
                <a16:creationId xmlns:a16="http://schemas.microsoft.com/office/drawing/2014/main" id="{6EDAB479-DE0B-E9AF-59A4-075C6DC7B221}"/>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 name="object 28">
            <a:extLst>
              <a:ext uri="{FF2B5EF4-FFF2-40B4-BE49-F238E27FC236}">
                <a16:creationId xmlns:a16="http://schemas.microsoft.com/office/drawing/2014/main" id="{768369BC-603E-3C5F-3FFA-EE67A53BC843}"/>
              </a:ext>
            </a:extLst>
          </p:cNvPr>
          <p:cNvSpPr txBox="1"/>
          <p:nvPr userDrawn="1"/>
        </p:nvSpPr>
        <p:spPr>
          <a:xfrm>
            <a:off x="9966960"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pic>
        <p:nvPicPr>
          <p:cNvPr id="37" name="Picture 36" descr="Logo&#10;&#10;Description automatically generated with medium confidence">
            <a:extLst>
              <a:ext uri="{FF2B5EF4-FFF2-40B4-BE49-F238E27FC236}">
                <a16:creationId xmlns:a16="http://schemas.microsoft.com/office/drawing/2014/main" id="{14A38209-398D-A7A0-29FE-C0D3F9753F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Tree>
    <p:extLst>
      <p:ext uri="{BB962C8B-B14F-4D97-AF65-F5344CB8AC3E}">
        <p14:creationId xmlns:p14="http://schemas.microsoft.com/office/powerpoint/2010/main" val="26745745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096974"/>
            <a:ext cx="5503985"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dirty="0">
                <a:latin typeface="Poppins" panose="00000500000000000000" pitchFamily="2" charset="0"/>
                <a:cs typeface="Poppins" panose="00000500000000000000" pitchFamily="2" charset="0"/>
              </a:rPr>
              <a:t>Decrease</a:t>
            </a:r>
            <a:r>
              <a:rPr sz="1400" spc="-69" dirty="0">
                <a:latin typeface="Poppins" panose="00000500000000000000" pitchFamily="2" charset="0"/>
                <a:cs typeface="Poppins" panose="00000500000000000000" pitchFamily="2" charset="0"/>
              </a:rPr>
              <a:t> </a:t>
            </a:r>
            <a:r>
              <a:rPr sz="1400" spc="90" dirty="0">
                <a:latin typeface="Poppins" panose="00000500000000000000" pitchFamily="2" charset="0"/>
                <a:cs typeface="Poppins" panose="00000500000000000000" pitchFamily="2" charset="0"/>
              </a:rPr>
              <a:t>Complexities,</a:t>
            </a:r>
            <a:endParaRPr lang="en-US" sz="1400" spc="90" dirty="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dirty="0">
                <a:latin typeface="Poppins" panose="00000500000000000000" pitchFamily="2" charset="0"/>
                <a:cs typeface="Poppins" panose="00000500000000000000" pitchFamily="2" charset="0"/>
              </a:rPr>
              <a:t>Deliver</a:t>
            </a:r>
            <a:r>
              <a:rPr sz="1400" spc="-25" dirty="0">
                <a:latin typeface="Poppins" panose="00000500000000000000" pitchFamily="2" charset="0"/>
                <a:cs typeface="Poppins" panose="00000500000000000000" pitchFamily="2" charset="0"/>
              </a:rPr>
              <a:t> </a:t>
            </a:r>
            <a:r>
              <a:rPr sz="1400" spc="25" dirty="0">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dirty="0">
                <a:latin typeface="Poppins" panose="00000500000000000000" pitchFamily="2" charset="0"/>
                <a:cs typeface="Poppins" panose="00000500000000000000" pitchFamily="2" charset="0"/>
              </a:rPr>
              <a:t>For Users, By Users</a:t>
            </a:r>
            <a:endParaRPr sz="800" spc="100" baseline="0" dirty="0">
              <a:latin typeface="Poppins" panose="00000500000000000000" pitchFamily="2" charset="0"/>
              <a:cs typeface="Poppins" panose="00000500000000000000" pitchFamily="2" charset="0"/>
            </a:endParaRPr>
          </a:p>
        </p:txBody>
      </p:sp>
      <p:sp>
        <p:nvSpPr>
          <p:cNvPr id="3" name="Text Placeholder 111">
            <a:extLst>
              <a:ext uri="{FF2B5EF4-FFF2-40B4-BE49-F238E27FC236}">
                <a16:creationId xmlns:a16="http://schemas.microsoft.com/office/drawing/2014/main" id="{A9AC5A4F-CB4B-CD3E-349E-55AC69C9D3D2}"/>
              </a:ext>
            </a:extLst>
          </p:cNvPr>
          <p:cNvSpPr>
            <a:spLocks noGrp="1"/>
          </p:cNvSpPr>
          <p:nvPr>
            <p:ph type="body" sz="quarter" idx="13" hasCustomPrompt="1"/>
          </p:nvPr>
        </p:nvSpPr>
        <p:spPr>
          <a:xfrm>
            <a:off x="6096000" y="1096974"/>
            <a:ext cx="5503985"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Tree>
    <p:extLst>
      <p:ext uri="{BB962C8B-B14F-4D97-AF65-F5344CB8AC3E}">
        <p14:creationId xmlns:p14="http://schemas.microsoft.com/office/powerpoint/2010/main" val="12205589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743350"/>
            <a:ext cx="5503985" cy="4492637"/>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dirty="0">
                <a:latin typeface="Poppins" panose="00000500000000000000" pitchFamily="2" charset="0"/>
                <a:cs typeface="Poppins" panose="00000500000000000000" pitchFamily="2" charset="0"/>
              </a:rPr>
              <a:t>Decrease</a:t>
            </a:r>
            <a:r>
              <a:rPr sz="1400" spc="-69" dirty="0">
                <a:latin typeface="Poppins" panose="00000500000000000000" pitchFamily="2" charset="0"/>
                <a:cs typeface="Poppins" panose="00000500000000000000" pitchFamily="2" charset="0"/>
              </a:rPr>
              <a:t> </a:t>
            </a:r>
            <a:r>
              <a:rPr sz="1400" spc="90" dirty="0">
                <a:latin typeface="Poppins" panose="00000500000000000000" pitchFamily="2" charset="0"/>
                <a:cs typeface="Poppins" panose="00000500000000000000" pitchFamily="2" charset="0"/>
              </a:rPr>
              <a:t>Complexities,</a:t>
            </a:r>
            <a:endParaRPr lang="en-US" sz="1400" spc="90" dirty="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dirty="0">
                <a:latin typeface="Poppins" panose="00000500000000000000" pitchFamily="2" charset="0"/>
                <a:cs typeface="Poppins" panose="00000500000000000000" pitchFamily="2" charset="0"/>
              </a:rPr>
              <a:t>Deliver</a:t>
            </a:r>
            <a:r>
              <a:rPr sz="1400" spc="-25" dirty="0">
                <a:latin typeface="Poppins" panose="00000500000000000000" pitchFamily="2" charset="0"/>
                <a:cs typeface="Poppins" panose="00000500000000000000" pitchFamily="2" charset="0"/>
              </a:rPr>
              <a:t> </a:t>
            </a:r>
            <a:r>
              <a:rPr sz="1400" spc="25" dirty="0">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dirty="0">
                <a:latin typeface="Poppins" panose="00000500000000000000" pitchFamily="2" charset="0"/>
                <a:cs typeface="Poppins" panose="00000500000000000000" pitchFamily="2" charset="0"/>
              </a:rPr>
              <a:t>For Users, By Users</a:t>
            </a:r>
            <a:endParaRPr sz="800" spc="100" baseline="0" dirty="0">
              <a:latin typeface="Poppins" panose="00000500000000000000" pitchFamily="2" charset="0"/>
              <a:cs typeface="Poppins" panose="00000500000000000000" pitchFamily="2" charset="0"/>
            </a:endParaRPr>
          </a:p>
        </p:txBody>
      </p:sp>
      <p:sp>
        <p:nvSpPr>
          <p:cNvPr id="3" name="Text Placeholder 111">
            <a:extLst>
              <a:ext uri="{FF2B5EF4-FFF2-40B4-BE49-F238E27FC236}">
                <a16:creationId xmlns:a16="http://schemas.microsoft.com/office/drawing/2014/main" id="{A9AC5A4F-CB4B-CD3E-349E-55AC69C9D3D2}"/>
              </a:ext>
            </a:extLst>
          </p:cNvPr>
          <p:cNvSpPr>
            <a:spLocks noGrp="1"/>
          </p:cNvSpPr>
          <p:nvPr>
            <p:ph type="body" sz="quarter" idx="13" hasCustomPrompt="1"/>
          </p:nvPr>
        </p:nvSpPr>
        <p:spPr>
          <a:xfrm>
            <a:off x="6096000" y="1743350"/>
            <a:ext cx="5503985" cy="4492638"/>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5" name="Text Placeholder 111">
            <a:extLst>
              <a:ext uri="{FF2B5EF4-FFF2-40B4-BE49-F238E27FC236}">
                <a16:creationId xmlns:a16="http://schemas.microsoft.com/office/drawing/2014/main" id="{B7BC38AD-B519-D959-F56F-9E9D771B85E6}"/>
              </a:ext>
            </a:extLst>
          </p:cNvPr>
          <p:cNvSpPr>
            <a:spLocks noGrp="1"/>
          </p:cNvSpPr>
          <p:nvPr>
            <p:ph type="body" sz="quarter" idx="14" hasCustomPrompt="1"/>
          </p:nvPr>
        </p:nvSpPr>
        <p:spPr>
          <a:xfrm>
            <a:off x="448407" y="1105131"/>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b="1" dirty="0"/>
              <a:t>Header</a:t>
            </a:r>
            <a:endParaRPr lang="en-US" dirty="0"/>
          </a:p>
        </p:txBody>
      </p:sp>
      <p:sp>
        <p:nvSpPr>
          <p:cNvPr id="6" name="Text Placeholder 111">
            <a:extLst>
              <a:ext uri="{FF2B5EF4-FFF2-40B4-BE49-F238E27FC236}">
                <a16:creationId xmlns:a16="http://schemas.microsoft.com/office/drawing/2014/main" id="{FDE22C46-3CCC-4344-85CA-086CB4603771}"/>
              </a:ext>
            </a:extLst>
          </p:cNvPr>
          <p:cNvSpPr>
            <a:spLocks noGrp="1"/>
          </p:cNvSpPr>
          <p:nvPr>
            <p:ph type="body" sz="quarter" idx="15" hasCustomPrompt="1"/>
          </p:nvPr>
        </p:nvSpPr>
        <p:spPr>
          <a:xfrm>
            <a:off x="6096000" y="1120016"/>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Header</a:t>
            </a:r>
          </a:p>
        </p:txBody>
      </p:sp>
    </p:spTree>
    <p:extLst>
      <p:ext uri="{BB962C8B-B14F-4D97-AF65-F5344CB8AC3E}">
        <p14:creationId xmlns:p14="http://schemas.microsoft.com/office/powerpoint/2010/main" val="40767931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dirty="0"/>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096974"/>
            <a:ext cx="11277600"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dirty="0">
                <a:latin typeface="Poppins" panose="00000500000000000000" pitchFamily="2" charset="0"/>
                <a:cs typeface="Poppins" panose="00000500000000000000" pitchFamily="2" charset="0"/>
              </a:rPr>
              <a:t>Decrease</a:t>
            </a:r>
            <a:r>
              <a:rPr sz="1400" spc="-69" dirty="0">
                <a:latin typeface="Poppins" panose="00000500000000000000" pitchFamily="2" charset="0"/>
                <a:cs typeface="Poppins" panose="00000500000000000000" pitchFamily="2" charset="0"/>
              </a:rPr>
              <a:t> </a:t>
            </a:r>
            <a:r>
              <a:rPr sz="1400" spc="90" dirty="0">
                <a:latin typeface="Poppins" panose="00000500000000000000" pitchFamily="2" charset="0"/>
                <a:cs typeface="Poppins" panose="00000500000000000000" pitchFamily="2" charset="0"/>
              </a:rPr>
              <a:t>Complexities,</a:t>
            </a:r>
            <a:endParaRPr lang="en-US" sz="1400" spc="90" dirty="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dirty="0">
                <a:latin typeface="Poppins" panose="00000500000000000000" pitchFamily="2" charset="0"/>
                <a:cs typeface="Poppins" panose="00000500000000000000" pitchFamily="2" charset="0"/>
              </a:rPr>
              <a:t>Deliver</a:t>
            </a:r>
            <a:r>
              <a:rPr sz="1400" spc="-25" dirty="0">
                <a:latin typeface="Poppins" panose="00000500000000000000" pitchFamily="2" charset="0"/>
                <a:cs typeface="Poppins" panose="00000500000000000000" pitchFamily="2" charset="0"/>
              </a:rPr>
              <a:t> </a:t>
            </a:r>
            <a:r>
              <a:rPr sz="1400" spc="25" dirty="0">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dirty="0">
                <a:latin typeface="Poppins" panose="00000500000000000000" pitchFamily="2" charset="0"/>
                <a:cs typeface="Poppins" panose="00000500000000000000" pitchFamily="2" charset="0"/>
              </a:rPr>
              <a:t>For Users, By Users</a:t>
            </a:r>
            <a:endParaRPr sz="800" spc="100" baseline="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590082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Slide">
    <p:spTree>
      <p:nvGrpSpPr>
        <p:cNvPr id="1" name=""/>
        <p:cNvGrpSpPr/>
        <p:nvPr/>
      </p:nvGrpSpPr>
      <p:grpSpPr>
        <a:xfrm>
          <a:off x="0" y="0"/>
          <a:ext cx="0" cy="0"/>
          <a:chOff x="0" y="0"/>
          <a:chExt cx="0" cy="0"/>
        </a:xfrm>
      </p:grpSpPr>
      <p:sp>
        <p:nvSpPr>
          <p:cNvPr id="3" name="object 24">
            <a:extLst>
              <a:ext uri="{FF2B5EF4-FFF2-40B4-BE49-F238E27FC236}">
                <a16:creationId xmlns:a16="http://schemas.microsoft.com/office/drawing/2014/main" id="{8C7378A6-45B7-E201-A3CC-DE331C5DE755}"/>
              </a:ext>
            </a:extLst>
          </p:cNvPr>
          <p:cNvSpPr txBox="1"/>
          <p:nvPr userDrawn="1"/>
        </p:nvSpPr>
        <p:spPr>
          <a:xfrm>
            <a:off x="267381" y="6500508"/>
            <a:ext cx="2682240" cy="18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5">
                <a:solidFill>
                  <a:srgbClr val="3C474C"/>
                </a:solidFill>
                <a:latin typeface="Arial"/>
                <a:ea typeface="Arial"/>
                <a:cs typeface="Arial"/>
                <a:sym typeface="Arial"/>
              </a:defRPr>
            </a:pPr>
            <a:r>
              <a:t>@ </a:t>
            </a:r>
            <a:r>
              <a:rPr spc="45"/>
              <a:t>2022 </a:t>
            </a:r>
            <a:r>
              <a:rPr spc="114"/>
              <a:t>Dynamic</a:t>
            </a:r>
            <a:r>
              <a:rPr spc="-125"/>
              <a:t> </a:t>
            </a:r>
            <a:r>
              <a:rPr spc="114"/>
              <a:t>Communities</a:t>
            </a:r>
          </a:p>
        </p:txBody>
      </p:sp>
      <p:sp>
        <p:nvSpPr>
          <p:cNvPr id="5" name="object 3">
            <a:extLst>
              <a:ext uri="{FF2B5EF4-FFF2-40B4-BE49-F238E27FC236}">
                <a16:creationId xmlns:a16="http://schemas.microsoft.com/office/drawing/2014/main" id="{E747D17F-8049-00E0-0D9F-4050CB91654D}"/>
              </a:ext>
            </a:extLst>
          </p:cNvPr>
          <p:cNvSpPr/>
          <p:nvPr/>
        </p:nvSpPr>
        <p:spPr>
          <a:xfrm>
            <a:off x="-30480" y="6051"/>
            <a:ext cx="12252961" cy="6845899"/>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8" name="object 23">
            <a:extLst>
              <a:ext uri="{FF2B5EF4-FFF2-40B4-BE49-F238E27FC236}">
                <a16:creationId xmlns:a16="http://schemas.microsoft.com/office/drawing/2014/main" id="{613F70EA-798C-9580-A6E7-E435FE532BCA}"/>
              </a:ext>
            </a:extLst>
          </p:cNvPr>
          <p:cNvSpPr/>
          <p:nvPr userDrawn="1"/>
        </p:nvSpPr>
        <p:spPr>
          <a:xfrm>
            <a:off x="381000" y="274320"/>
            <a:ext cx="11430000" cy="5212080"/>
          </a:xfrm>
          <a:prstGeom prst="rect">
            <a:avLst/>
          </a:prstGeom>
          <a:solidFill>
            <a:srgbClr val="FFFFFF"/>
          </a:solidFill>
          <a:ln w="12700">
            <a:miter lim="400000"/>
          </a:ln>
        </p:spPr>
        <p:txBody>
          <a:bodyPr lIns="45719" rIns="45719"/>
          <a:lstStyle/>
          <a:p>
            <a:endParaRPr/>
          </a:p>
        </p:txBody>
      </p:sp>
      <p:sp>
        <p:nvSpPr>
          <p:cNvPr id="30" name="TextBox 29">
            <a:extLst>
              <a:ext uri="{FF2B5EF4-FFF2-40B4-BE49-F238E27FC236}">
                <a16:creationId xmlns:a16="http://schemas.microsoft.com/office/drawing/2014/main" id="{07AD904B-F342-5366-3F1C-067299143AE3}"/>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dirty="0">
                <a:solidFill>
                  <a:schemeClr val="bg1"/>
                </a:solidFill>
              </a:rPr>
              <a:t>@ 2022 Dynamic Communities</a:t>
            </a:r>
          </a:p>
        </p:txBody>
      </p:sp>
      <p:sp>
        <p:nvSpPr>
          <p:cNvPr id="31" name="object 6">
            <a:extLst>
              <a:ext uri="{FF2B5EF4-FFF2-40B4-BE49-F238E27FC236}">
                <a16:creationId xmlns:a16="http://schemas.microsoft.com/office/drawing/2014/main" id="{F132E8A8-2D67-3511-A7BC-67004351E5F6}"/>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dirty="0">
                <a:solidFill>
                  <a:schemeClr val="bg1"/>
                </a:solidFill>
                <a:latin typeface="Poppins" panose="00000500000000000000" pitchFamily="2" charset="0"/>
                <a:cs typeface="Poppins" panose="00000500000000000000" pitchFamily="2" charset="0"/>
              </a:rPr>
              <a:t>Decrease</a:t>
            </a:r>
            <a:r>
              <a:rPr spc="-69" dirty="0">
                <a:solidFill>
                  <a:schemeClr val="bg1"/>
                </a:solidFill>
                <a:latin typeface="Poppins" panose="00000500000000000000" pitchFamily="2" charset="0"/>
                <a:cs typeface="Poppins" panose="00000500000000000000" pitchFamily="2" charset="0"/>
              </a:rPr>
              <a:t> </a:t>
            </a:r>
            <a:r>
              <a:rPr spc="90" dirty="0">
                <a:solidFill>
                  <a:schemeClr val="bg1"/>
                </a:solidFill>
                <a:latin typeface="Poppins" panose="00000500000000000000" pitchFamily="2" charset="0"/>
                <a:cs typeface="Poppins" panose="00000500000000000000" pitchFamily="2" charset="0"/>
              </a:rPr>
              <a:t>Complexities,</a:t>
            </a:r>
            <a:endParaRPr lang="en-US" spc="90" dirty="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dirty="0">
                <a:solidFill>
                  <a:schemeClr val="bg1"/>
                </a:solidFill>
                <a:latin typeface="Poppins" panose="00000500000000000000" pitchFamily="2" charset="0"/>
                <a:cs typeface="Poppins" panose="00000500000000000000" pitchFamily="2" charset="0"/>
              </a:rPr>
              <a:t>Deliver</a:t>
            </a:r>
            <a:r>
              <a:rPr spc="-25" dirty="0">
                <a:solidFill>
                  <a:schemeClr val="bg1"/>
                </a:solidFill>
                <a:latin typeface="Poppins" panose="00000500000000000000" pitchFamily="2" charset="0"/>
                <a:cs typeface="Poppins" panose="00000500000000000000" pitchFamily="2" charset="0"/>
              </a:rPr>
              <a:t> </a:t>
            </a:r>
            <a:r>
              <a:rPr spc="25" dirty="0">
                <a:solidFill>
                  <a:schemeClr val="bg1"/>
                </a:solidFill>
                <a:latin typeface="Poppins" panose="00000500000000000000" pitchFamily="2" charset="0"/>
                <a:cs typeface="Poppins" panose="00000500000000000000" pitchFamily="2" charset="0"/>
              </a:rPr>
              <a:t>Results.</a:t>
            </a:r>
          </a:p>
        </p:txBody>
      </p:sp>
      <p:grpSp>
        <p:nvGrpSpPr>
          <p:cNvPr id="36" name="Group 35">
            <a:extLst>
              <a:ext uri="{FF2B5EF4-FFF2-40B4-BE49-F238E27FC236}">
                <a16:creationId xmlns:a16="http://schemas.microsoft.com/office/drawing/2014/main" id="{0FEC20EE-85F5-15F1-F2A0-879ED7A2A6F2}"/>
              </a:ext>
            </a:extLst>
          </p:cNvPr>
          <p:cNvGrpSpPr/>
          <p:nvPr userDrawn="1"/>
        </p:nvGrpSpPr>
        <p:grpSpPr>
          <a:xfrm>
            <a:off x="9477828" y="5588364"/>
            <a:ext cx="2743200" cy="1095468"/>
            <a:chOff x="9448800" y="332603"/>
            <a:chExt cx="2743200" cy="1095468"/>
          </a:xfrm>
        </p:grpSpPr>
        <p:sp>
          <p:nvSpPr>
            <p:cNvPr id="33" name="object 5">
              <a:extLst>
                <a:ext uri="{FF2B5EF4-FFF2-40B4-BE49-F238E27FC236}">
                  <a16:creationId xmlns:a16="http://schemas.microsoft.com/office/drawing/2014/main" id="{1BF6EC17-A997-F964-1FA8-6AD93CBA0CF2}"/>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 name="object 28">
              <a:extLst>
                <a:ext uri="{FF2B5EF4-FFF2-40B4-BE49-F238E27FC236}">
                  <a16:creationId xmlns:a16="http://schemas.microsoft.com/office/drawing/2014/main" id="{3DBA4FA8-119E-B8B0-CBE1-38EF921DA304}"/>
                </a:ext>
              </a:extLst>
            </p:cNvPr>
            <p:cNvSpPr txBox="1"/>
            <p:nvPr userDrawn="1"/>
          </p:nvSpPr>
          <p:spPr>
            <a:xfrm>
              <a:off x="9966960"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pic>
          <p:nvPicPr>
            <p:cNvPr id="35" name="Picture 34" descr="Logo&#10;&#10;Description automatically generated with medium confidence">
              <a:extLst>
                <a:ext uri="{FF2B5EF4-FFF2-40B4-BE49-F238E27FC236}">
                  <a16:creationId xmlns:a16="http://schemas.microsoft.com/office/drawing/2014/main" id="{046028F5-24D2-822C-BC63-4B6DF798C5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grpSp>
    </p:spTree>
    <p:extLst>
      <p:ext uri="{BB962C8B-B14F-4D97-AF65-F5344CB8AC3E}">
        <p14:creationId xmlns:p14="http://schemas.microsoft.com/office/powerpoint/2010/main" val="342717623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6" r:id="rId6"/>
    <p:sldLayoutId id="2147483667" r:id="rId7"/>
    <p:sldLayoutId id="2147483665" r:id="rId8"/>
    <p:sldLayoutId id="2147483663" r:id="rId9"/>
    <p:sldLayoutId id="2147483662" r:id="rId10"/>
    <p:sldLayoutId id="2147483668" r:id="rId11"/>
    <p:sldLayoutId id="2147483655" r:id="rId12"/>
    <p:sldLayoutId id="2147483664" r:id="rId13"/>
  </p:sldLayoutIdLst>
  <p:transition spd="med"/>
  <p:hf sldNum="0" hdr="0" dt="0"/>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p:titleStyle>
    <p:body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TNL2GO8LXj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learn.microsoft.com/en-us/dynamics365/supply-chain/master-planning/planning-optimization/planning-optimization-fit-analysis"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nclouse@envistacorp.com" TargetMode="External"/><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hyperlink" Target="http://www.atomicax.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dynamics365/supply-chain/master-planning/action-messages" TargetMode="External"/><Relationship Id="rId2" Type="http://schemas.openxmlformats.org/officeDocument/2006/relationships/hyperlink" Target="https://learn.microsoft.com/en-us/dynamics365/supply-chain/master-planning/supply-chain-calendars-master-planning" TargetMode="External"/><Relationship Id="rId1" Type="http://schemas.openxmlformats.org/officeDocument/2006/relationships/slideLayout" Target="../slideLayouts/slideLayout8.xml"/><Relationship Id="rId5" Type="http://schemas.openxmlformats.org/officeDocument/2006/relationships/hyperlink" Target="https://learn.microsoft.com/en-us/dynamics365/supply-chain/master-planning/planning-optimization/infinite-capacity-planning" TargetMode="External"/><Relationship Id="rId4" Type="http://schemas.openxmlformats.org/officeDocument/2006/relationships/hyperlink" Target="https://learn.microsoft.com/en-us/dynamics365/supply-chain/production-control/manage-subcontract-work-production"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dynamics365/supply-chain/master-planning/action-messages" TargetMode="External"/><Relationship Id="rId2" Type="http://schemas.openxmlformats.org/officeDocument/2006/relationships/hyperlink" Target="https://learn.microsoft.com/en-us/dynamics365/supply-chain/master-planning/supply-chain-calendars-master-planning" TargetMode="External"/><Relationship Id="rId1" Type="http://schemas.openxmlformats.org/officeDocument/2006/relationships/slideLayout" Target="../slideLayouts/slideLayout8.xml"/><Relationship Id="rId5" Type="http://schemas.openxmlformats.org/officeDocument/2006/relationships/hyperlink" Target="https://learn.microsoft.com/en-us/dynamics365/supply-chain/master-planning/planning-optimization/infinite-capacity-planning" TargetMode="External"/><Relationship Id="rId4" Type="http://schemas.openxmlformats.org/officeDocument/2006/relationships/hyperlink" Target="https://learn.microsoft.com/en-us/dynamics365/supply-chain/production-control/manage-subcontract-work-producti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microsoft.com/en-us/dynamics365/finance/localizations/global-tax-calcuation-service-overview?toc=%2Fdynamics365%2Ffinance%2Ftoc.json"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dynamics365/finance/finance-insights/enable-cash-flow-forecasting" TargetMode="External"/><Relationship Id="rId2" Type="http://schemas.openxmlformats.org/officeDocument/2006/relationships/hyperlink" Target="https://learn.microsoft.com/en-us/dynamics365/finance/finance-insights/enable-cust-paymnt-prediction" TargetMode="External"/><Relationship Id="rId1" Type="http://schemas.openxmlformats.org/officeDocument/2006/relationships/slideLayout" Target="../slideLayouts/slideLayout8.xml"/><Relationship Id="rId4" Type="http://schemas.openxmlformats.org/officeDocument/2006/relationships/hyperlink" Target="https://learn.microsoft.com/en-us/dynamics365/finance/finance-insights/external-data-in-cash-flo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https://learn.microsoft.com/en-us/dynamics365/project-operations/expense/expense-reports-reimagined"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Eo1VtUiL14E"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rrPbpGAz3Zk"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community.dynamics.com/365/dynamics-365-fasttrack/b/techtalks/posts/part-6-global-inventory-accounting-add-in-for-dynamics-365-supply-chain-management-march-29-2022"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2"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20240"/>
            <a:ext cx="5354637" cy="3385542"/>
          </a:xfrm>
        </p:spPr>
        <p:txBody>
          <a:bodyPr/>
          <a:lstStyle/>
          <a:p>
            <a:r>
              <a:rPr lang="en-US" dirty="0"/>
              <a:t>What are and How to Use Dynamics 365 Finance and Operations Microservices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Netflix’s gradual transition to microservices">
            <a:extLst>
              <a:ext uri="{FF2B5EF4-FFF2-40B4-BE49-F238E27FC236}">
                <a16:creationId xmlns:a16="http://schemas.microsoft.com/office/drawing/2014/main" id="{15BFE61B-FE49-A491-326E-542C79975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737" y="107485"/>
            <a:ext cx="8542525" cy="626611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5943240-645F-4DF4-1EEE-1402E3C6A19B}"/>
              </a:ext>
            </a:extLst>
          </p:cNvPr>
          <p:cNvSpPr/>
          <p:nvPr/>
        </p:nvSpPr>
        <p:spPr>
          <a:xfrm>
            <a:off x="5424196" y="2419738"/>
            <a:ext cx="947698" cy="5320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Arrow: Right 4">
            <a:extLst>
              <a:ext uri="{FF2B5EF4-FFF2-40B4-BE49-F238E27FC236}">
                <a16:creationId xmlns:a16="http://schemas.microsoft.com/office/drawing/2014/main" id="{203403F8-E389-F397-A9A2-A9135FDB1334}"/>
              </a:ext>
            </a:extLst>
          </p:cNvPr>
          <p:cNvSpPr/>
          <p:nvPr/>
        </p:nvSpPr>
        <p:spPr>
          <a:xfrm>
            <a:off x="5321559" y="4396669"/>
            <a:ext cx="947698" cy="5320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Right 5">
            <a:extLst>
              <a:ext uri="{FF2B5EF4-FFF2-40B4-BE49-F238E27FC236}">
                <a16:creationId xmlns:a16="http://schemas.microsoft.com/office/drawing/2014/main" id="{2F5650B3-21CA-96EC-87F4-875A8B571F22}"/>
              </a:ext>
            </a:extLst>
          </p:cNvPr>
          <p:cNvSpPr/>
          <p:nvPr/>
        </p:nvSpPr>
        <p:spPr>
          <a:xfrm>
            <a:off x="6658947" y="3088431"/>
            <a:ext cx="947698" cy="532074"/>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445616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5ACDC6-D9F2-638E-DDA9-8130EF818305}"/>
              </a:ext>
            </a:extLst>
          </p:cNvPr>
          <p:cNvSpPr>
            <a:spLocks noGrp="1"/>
          </p:cNvSpPr>
          <p:nvPr>
            <p:ph type="body" sz="quarter" idx="12"/>
          </p:nvPr>
        </p:nvSpPr>
        <p:spPr/>
        <p:txBody>
          <a:bodyPr/>
          <a:lstStyle/>
          <a:p>
            <a:r>
              <a:rPr lang="en-US"/>
              <a:t>But Why?</a:t>
            </a:r>
          </a:p>
        </p:txBody>
      </p:sp>
      <p:sp>
        <p:nvSpPr>
          <p:cNvPr id="5" name="Text Placeholder 4">
            <a:extLst>
              <a:ext uri="{FF2B5EF4-FFF2-40B4-BE49-F238E27FC236}">
                <a16:creationId xmlns:a16="http://schemas.microsoft.com/office/drawing/2014/main" id="{F8F90237-0B93-64C4-5EE6-413E4C95D081}"/>
              </a:ext>
            </a:extLst>
          </p:cNvPr>
          <p:cNvSpPr>
            <a:spLocks noGrp="1"/>
          </p:cNvSpPr>
          <p:nvPr>
            <p:ph type="body" sz="quarter" idx="10"/>
          </p:nvPr>
        </p:nvSpPr>
        <p:spPr/>
        <p:txBody>
          <a:bodyPr/>
          <a:lstStyle/>
          <a:p>
            <a:r>
              <a:rPr lang="en-US" sz="2800" dirty="0"/>
              <a:t>New functionality “bolted on”</a:t>
            </a:r>
          </a:p>
          <a:p>
            <a:r>
              <a:rPr lang="en-US" sz="2800" dirty="0"/>
              <a:t>Performance</a:t>
            </a:r>
          </a:p>
          <a:p>
            <a:r>
              <a:rPr lang="en-US" sz="2800" dirty="0"/>
              <a:t>New “experiences”</a:t>
            </a:r>
          </a:p>
        </p:txBody>
      </p:sp>
      <p:sp>
        <p:nvSpPr>
          <p:cNvPr id="7" name="Text Placeholder 6">
            <a:extLst>
              <a:ext uri="{FF2B5EF4-FFF2-40B4-BE49-F238E27FC236}">
                <a16:creationId xmlns:a16="http://schemas.microsoft.com/office/drawing/2014/main" id="{B342E5EF-27A5-0F3A-7070-811BADB70F59}"/>
              </a:ext>
            </a:extLst>
          </p:cNvPr>
          <p:cNvSpPr>
            <a:spLocks noGrp="1"/>
          </p:cNvSpPr>
          <p:nvPr>
            <p:ph type="body" sz="quarter" idx="13"/>
          </p:nvPr>
        </p:nvSpPr>
        <p:spPr/>
        <p:txBody>
          <a:bodyPr/>
          <a:lstStyle/>
          <a:p>
            <a:r>
              <a:rPr lang="en-US" sz="2800" dirty="0"/>
              <a:t>Unknowns</a:t>
            </a:r>
          </a:p>
          <a:p>
            <a:r>
              <a:rPr lang="en-US" sz="2800" dirty="0"/>
              <a:t>Troubleshooting</a:t>
            </a:r>
          </a:p>
          <a:p>
            <a:r>
              <a:rPr lang="en-US" sz="2800" dirty="0"/>
              <a:t>Limited Customization</a:t>
            </a:r>
          </a:p>
          <a:p>
            <a:r>
              <a:rPr lang="en-US" sz="2800" dirty="0"/>
              <a:t>Scale / Performance</a:t>
            </a:r>
          </a:p>
          <a:p>
            <a:r>
              <a:rPr lang="en-US" sz="2800" dirty="0"/>
              <a:t>Support</a:t>
            </a:r>
          </a:p>
        </p:txBody>
      </p:sp>
      <p:sp>
        <p:nvSpPr>
          <p:cNvPr id="8" name="Text Placeholder 7">
            <a:extLst>
              <a:ext uri="{FF2B5EF4-FFF2-40B4-BE49-F238E27FC236}">
                <a16:creationId xmlns:a16="http://schemas.microsoft.com/office/drawing/2014/main" id="{EE8A132C-9D15-0F67-3ED3-1BF64CA93A50}"/>
              </a:ext>
            </a:extLst>
          </p:cNvPr>
          <p:cNvSpPr>
            <a:spLocks noGrp="1"/>
          </p:cNvSpPr>
          <p:nvPr>
            <p:ph type="body" sz="quarter" idx="14"/>
          </p:nvPr>
        </p:nvSpPr>
        <p:spPr/>
        <p:txBody>
          <a:bodyPr/>
          <a:lstStyle/>
          <a:p>
            <a:r>
              <a:rPr lang="en-US" dirty="0"/>
              <a:t>The Good</a:t>
            </a:r>
          </a:p>
        </p:txBody>
      </p:sp>
      <p:sp>
        <p:nvSpPr>
          <p:cNvPr id="9" name="Text Placeholder 8">
            <a:extLst>
              <a:ext uri="{FF2B5EF4-FFF2-40B4-BE49-F238E27FC236}">
                <a16:creationId xmlns:a16="http://schemas.microsoft.com/office/drawing/2014/main" id="{45EF3863-E9E3-1967-33C5-03B34EB83604}"/>
              </a:ext>
            </a:extLst>
          </p:cNvPr>
          <p:cNvSpPr>
            <a:spLocks noGrp="1"/>
          </p:cNvSpPr>
          <p:nvPr>
            <p:ph type="body" sz="quarter" idx="15"/>
          </p:nvPr>
        </p:nvSpPr>
        <p:spPr/>
        <p:txBody>
          <a:bodyPr/>
          <a:lstStyle/>
          <a:p>
            <a:r>
              <a:rPr lang="en-US" dirty="0"/>
              <a:t>The Bad</a:t>
            </a:r>
          </a:p>
        </p:txBody>
      </p:sp>
    </p:spTree>
    <p:extLst>
      <p:ext uri="{BB962C8B-B14F-4D97-AF65-F5344CB8AC3E}">
        <p14:creationId xmlns:p14="http://schemas.microsoft.com/office/powerpoint/2010/main" val="30423029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FFDD6-C01A-B9D8-5C2C-0ACD683BA437}"/>
              </a:ext>
            </a:extLst>
          </p:cNvPr>
          <p:cNvSpPr>
            <a:spLocks noGrp="1"/>
          </p:cNvSpPr>
          <p:nvPr>
            <p:ph type="body" sz="quarter" idx="12"/>
          </p:nvPr>
        </p:nvSpPr>
        <p:spPr/>
        <p:txBody>
          <a:bodyPr/>
          <a:lstStyle/>
          <a:p>
            <a:r>
              <a:rPr lang="en-US" dirty="0"/>
              <a:t>What Services are Available?</a:t>
            </a:r>
          </a:p>
        </p:txBody>
      </p:sp>
      <p:sp>
        <p:nvSpPr>
          <p:cNvPr id="3" name="Text Placeholder 2">
            <a:extLst>
              <a:ext uri="{FF2B5EF4-FFF2-40B4-BE49-F238E27FC236}">
                <a16:creationId xmlns:a16="http://schemas.microsoft.com/office/drawing/2014/main" id="{84A85B6F-CDED-9DEE-9400-00D46F12D15D}"/>
              </a:ext>
            </a:extLst>
          </p:cNvPr>
          <p:cNvSpPr>
            <a:spLocks noGrp="1"/>
          </p:cNvSpPr>
          <p:nvPr>
            <p:ph type="body" sz="quarter" idx="10"/>
          </p:nvPr>
        </p:nvSpPr>
        <p:spPr/>
        <p:txBody>
          <a:bodyPr/>
          <a:lstStyle/>
          <a:p>
            <a:r>
              <a:rPr lang="en-US" dirty="0"/>
              <a:t>Power Platform Integration</a:t>
            </a:r>
          </a:p>
          <a:p>
            <a:r>
              <a:rPr lang="en-US" dirty="0"/>
              <a:t>Export to Data Lake</a:t>
            </a:r>
          </a:p>
          <a:p>
            <a:r>
              <a:rPr lang="en-US" dirty="0"/>
              <a:t>Planning Optimization</a:t>
            </a:r>
          </a:p>
          <a:p>
            <a:r>
              <a:rPr lang="en-US" dirty="0"/>
              <a:t>Tax Calculation Service</a:t>
            </a:r>
          </a:p>
          <a:p>
            <a:r>
              <a:rPr lang="en-US" dirty="0"/>
              <a:t>Finance Insights</a:t>
            </a:r>
          </a:p>
          <a:p>
            <a:r>
              <a:rPr lang="en-US" dirty="0"/>
              <a:t>Expense Management</a:t>
            </a:r>
          </a:p>
          <a:p>
            <a:r>
              <a:rPr lang="en-US" dirty="0"/>
              <a:t>Electronic Invoicing</a:t>
            </a:r>
          </a:p>
          <a:p>
            <a:r>
              <a:rPr lang="en-US" dirty="0"/>
              <a:t>Inventory Visibility</a:t>
            </a:r>
          </a:p>
          <a:p>
            <a:r>
              <a:rPr lang="en-US" strike="sngStrike" dirty="0"/>
              <a:t>IoT Intelligence </a:t>
            </a:r>
            <a:r>
              <a:rPr lang="en-US" dirty="0"/>
              <a:t>Sensor Data Intelligence</a:t>
            </a:r>
            <a:endParaRPr lang="en-US" strike="sngStrike" dirty="0"/>
          </a:p>
          <a:p>
            <a:r>
              <a:rPr lang="en-US" dirty="0"/>
              <a:t>(Preview) Inventory Global Accounting</a:t>
            </a:r>
          </a:p>
          <a:p>
            <a:endParaRPr lang="en-US" dirty="0"/>
          </a:p>
        </p:txBody>
      </p:sp>
    </p:spTree>
    <p:extLst>
      <p:ext uri="{BB962C8B-B14F-4D97-AF65-F5344CB8AC3E}">
        <p14:creationId xmlns:p14="http://schemas.microsoft.com/office/powerpoint/2010/main" val="541748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72721C-7FFF-619F-02DE-70CA61FE83F8}"/>
              </a:ext>
            </a:extLst>
          </p:cNvPr>
          <p:cNvSpPr>
            <a:spLocks noGrp="1"/>
          </p:cNvSpPr>
          <p:nvPr>
            <p:ph type="body" sz="quarter" idx="12"/>
          </p:nvPr>
        </p:nvSpPr>
        <p:spPr/>
        <p:txBody>
          <a:bodyPr/>
          <a:lstStyle/>
          <a:p>
            <a:r>
              <a:rPr lang="en-US" dirty="0"/>
              <a:t>Power Platform Integration</a:t>
            </a:r>
          </a:p>
        </p:txBody>
      </p:sp>
      <p:sp>
        <p:nvSpPr>
          <p:cNvPr id="3" name="Text Placeholder 2">
            <a:extLst>
              <a:ext uri="{FF2B5EF4-FFF2-40B4-BE49-F238E27FC236}">
                <a16:creationId xmlns:a16="http://schemas.microsoft.com/office/drawing/2014/main" id="{CF5A12D9-89D2-F0D6-4B7E-2DDEB560D625}"/>
              </a:ext>
            </a:extLst>
          </p:cNvPr>
          <p:cNvSpPr>
            <a:spLocks noGrp="1"/>
          </p:cNvSpPr>
          <p:nvPr>
            <p:ph type="body" sz="quarter" idx="10"/>
          </p:nvPr>
        </p:nvSpPr>
        <p:spPr/>
        <p:txBody>
          <a:bodyPr/>
          <a:lstStyle/>
          <a:p>
            <a:r>
              <a:rPr lang="en-US" sz="2400" dirty="0"/>
              <a:t>Connects Finance and Operations to the Power Platform</a:t>
            </a:r>
          </a:p>
          <a:p>
            <a:r>
              <a:rPr lang="en-US" sz="2400" dirty="0"/>
              <a:t>Enables lots of new, extended, enhances functionality</a:t>
            </a:r>
          </a:p>
          <a:p>
            <a:r>
              <a:rPr lang="en-US" sz="2400" dirty="0"/>
              <a:t>Also opens new possibilities with tech from the Platform like…</a:t>
            </a:r>
          </a:p>
          <a:p>
            <a:r>
              <a:rPr lang="en-US" sz="2400" dirty="0"/>
              <a:t>Power Automate – for extended workflow options</a:t>
            </a:r>
          </a:p>
          <a:p>
            <a:r>
              <a:rPr lang="en-US" sz="2400" dirty="0"/>
              <a:t>Power Apps – new “experiences” with your data and workflows</a:t>
            </a:r>
          </a:p>
          <a:p>
            <a:r>
              <a:rPr lang="en-US" sz="2400" dirty="0"/>
              <a:t>Dataverse – expose data in new and different ways</a:t>
            </a:r>
          </a:p>
          <a:p>
            <a:r>
              <a:rPr lang="en-US" sz="2400" dirty="0"/>
              <a:t>Enabled LCS Add-Ins like Microservices</a:t>
            </a:r>
          </a:p>
          <a:p>
            <a:r>
              <a:rPr lang="en-US" sz="2400" dirty="0"/>
              <a:t>Dual-Write</a:t>
            </a:r>
          </a:p>
        </p:txBody>
      </p:sp>
    </p:spTree>
    <p:extLst>
      <p:ext uri="{BB962C8B-B14F-4D97-AF65-F5344CB8AC3E}">
        <p14:creationId xmlns:p14="http://schemas.microsoft.com/office/powerpoint/2010/main" val="27311917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0B675-F15D-D65F-F0A3-0BEF50BCFBBC}"/>
              </a:ext>
            </a:extLst>
          </p:cNvPr>
          <p:cNvSpPr>
            <a:spLocks noGrp="1"/>
          </p:cNvSpPr>
          <p:nvPr>
            <p:ph type="body" sz="quarter" idx="12"/>
          </p:nvPr>
        </p:nvSpPr>
        <p:spPr/>
        <p:txBody>
          <a:bodyPr/>
          <a:lstStyle/>
          <a:p>
            <a:r>
              <a:rPr lang="en-US" dirty="0"/>
              <a:t>Export To Data lake</a:t>
            </a:r>
          </a:p>
        </p:txBody>
      </p:sp>
      <p:sp>
        <p:nvSpPr>
          <p:cNvPr id="3" name="Text Placeholder 2">
            <a:extLst>
              <a:ext uri="{FF2B5EF4-FFF2-40B4-BE49-F238E27FC236}">
                <a16:creationId xmlns:a16="http://schemas.microsoft.com/office/drawing/2014/main" id="{AE4D4C10-AA52-ECEB-A538-4BA6E8DF384D}"/>
              </a:ext>
            </a:extLst>
          </p:cNvPr>
          <p:cNvSpPr>
            <a:spLocks noGrp="1"/>
          </p:cNvSpPr>
          <p:nvPr>
            <p:ph type="body" sz="quarter" idx="10"/>
          </p:nvPr>
        </p:nvSpPr>
        <p:spPr/>
        <p:txBody>
          <a:bodyPr/>
          <a:lstStyle/>
          <a:p>
            <a:r>
              <a:rPr lang="en-US" sz="2400" dirty="0"/>
              <a:t>Replacement for BYOD and Azure SQL reporting</a:t>
            </a:r>
          </a:p>
          <a:p>
            <a:r>
              <a:rPr lang="en-US" sz="2400" dirty="0"/>
              <a:t>Will replace Entity Store (</a:t>
            </a:r>
            <a:r>
              <a:rPr lang="en-US" sz="2400" dirty="0" err="1"/>
              <a:t>AxDW</a:t>
            </a:r>
            <a:r>
              <a:rPr lang="en-US" sz="2400" dirty="0"/>
              <a:t>)</a:t>
            </a:r>
          </a:p>
          <a:p>
            <a:r>
              <a:rPr lang="en-US" sz="2400" dirty="0"/>
              <a:t>Can replicate all tables, data entities and entirety of the entity store to data lake</a:t>
            </a:r>
          </a:p>
          <a:p>
            <a:r>
              <a:rPr lang="en-US" sz="2400" dirty="0"/>
              <a:t>Use Synapse to surface data in views that can be used just like anything else this is SQL</a:t>
            </a:r>
          </a:p>
        </p:txBody>
      </p:sp>
    </p:spTree>
    <p:extLst>
      <p:ext uri="{BB962C8B-B14F-4D97-AF65-F5344CB8AC3E}">
        <p14:creationId xmlns:p14="http://schemas.microsoft.com/office/powerpoint/2010/main" val="6785023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0B675-F15D-D65F-F0A3-0BEF50BCFBBC}"/>
              </a:ext>
            </a:extLst>
          </p:cNvPr>
          <p:cNvSpPr>
            <a:spLocks noGrp="1"/>
          </p:cNvSpPr>
          <p:nvPr>
            <p:ph type="body" sz="quarter" idx="12"/>
          </p:nvPr>
        </p:nvSpPr>
        <p:spPr/>
        <p:txBody>
          <a:bodyPr/>
          <a:lstStyle/>
          <a:p>
            <a:r>
              <a:rPr lang="en-US" dirty="0"/>
              <a:t>Export To Data lake</a:t>
            </a:r>
          </a:p>
        </p:txBody>
      </p:sp>
      <p:sp>
        <p:nvSpPr>
          <p:cNvPr id="3" name="Text Placeholder 2">
            <a:extLst>
              <a:ext uri="{FF2B5EF4-FFF2-40B4-BE49-F238E27FC236}">
                <a16:creationId xmlns:a16="http://schemas.microsoft.com/office/drawing/2014/main" id="{AE4D4C10-AA52-ECEB-A538-4BA6E8DF384D}"/>
              </a:ext>
            </a:extLst>
          </p:cNvPr>
          <p:cNvSpPr>
            <a:spLocks noGrp="1"/>
          </p:cNvSpPr>
          <p:nvPr>
            <p:ph type="body" sz="quarter" idx="10"/>
          </p:nvPr>
        </p:nvSpPr>
        <p:spPr/>
        <p:txBody>
          <a:bodyPr/>
          <a:lstStyle/>
          <a:p>
            <a:endParaRPr lang="en-US" dirty="0"/>
          </a:p>
        </p:txBody>
      </p:sp>
      <p:pic>
        <p:nvPicPr>
          <p:cNvPr id="2052" name="Picture 4" descr="BI and AI Architecture Hero for Dynamics 365 with Azure Synapse —  PowerAzure365">
            <a:extLst>
              <a:ext uri="{FF2B5EF4-FFF2-40B4-BE49-F238E27FC236}">
                <a16:creationId xmlns:a16="http://schemas.microsoft.com/office/drawing/2014/main" id="{003B29BB-94C4-8E55-EDFD-FE197B6BF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27" y="1096974"/>
            <a:ext cx="11418945" cy="525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6862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0B675-F15D-D65F-F0A3-0BEF50BCFBBC}"/>
              </a:ext>
            </a:extLst>
          </p:cNvPr>
          <p:cNvSpPr>
            <a:spLocks noGrp="1"/>
          </p:cNvSpPr>
          <p:nvPr>
            <p:ph type="body" sz="quarter" idx="12"/>
          </p:nvPr>
        </p:nvSpPr>
        <p:spPr/>
        <p:txBody>
          <a:bodyPr/>
          <a:lstStyle/>
          <a:p>
            <a:r>
              <a:rPr lang="en-US" dirty="0"/>
              <a:t>Export To Data lake</a:t>
            </a:r>
          </a:p>
        </p:txBody>
      </p:sp>
      <p:sp>
        <p:nvSpPr>
          <p:cNvPr id="3" name="Text Placeholder 2">
            <a:extLst>
              <a:ext uri="{FF2B5EF4-FFF2-40B4-BE49-F238E27FC236}">
                <a16:creationId xmlns:a16="http://schemas.microsoft.com/office/drawing/2014/main" id="{AE4D4C10-AA52-ECEB-A538-4BA6E8DF384D}"/>
              </a:ext>
            </a:extLst>
          </p:cNvPr>
          <p:cNvSpPr>
            <a:spLocks noGrp="1"/>
          </p:cNvSpPr>
          <p:nvPr>
            <p:ph type="body" sz="quarter" idx="10"/>
          </p:nvPr>
        </p:nvSpPr>
        <p:spPr/>
        <p:txBody>
          <a:bodyPr/>
          <a:lstStyle/>
          <a:p>
            <a:r>
              <a:rPr lang="en-US" sz="2000" dirty="0"/>
              <a:t>You can select up to 350 tables. All changes to data are continuously updated in the data lake. These changes include insert, update, and delete operations.</a:t>
            </a:r>
          </a:p>
          <a:p>
            <a:r>
              <a:rPr lang="en-US" sz="2000" dirty="0"/>
              <a:t>You can select data by using tables or entities. If you use entities, underlying tables are selected by the service.</a:t>
            </a:r>
          </a:p>
          <a:p>
            <a:r>
              <a:rPr lang="en-US" sz="2000" dirty="0"/>
              <a:t>You can select both standard and custom entities and tables.</a:t>
            </a:r>
          </a:p>
          <a:p>
            <a:r>
              <a:rPr lang="en-US" sz="2000" dirty="0"/>
              <a:t>You can work with data in the data lake by using Microsoft Azure Synapse Analytics or many other third party tools.</a:t>
            </a:r>
          </a:p>
          <a:p>
            <a:r>
              <a:rPr lang="en-US" sz="2000" dirty="0"/>
              <a:t>Tech Talk: </a:t>
            </a:r>
            <a:r>
              <a:rPr lang="en-US" sz="2000" dirty="0">
                <a:hlinkClick r:id="rId3"/>
              </a:rPr>
              <a:t>https://www.youtube.com/watch?v=TNL2GO8LXj0</a:t>
            </a:r>
            <a:endParaRPr lang="en-US" sz="2000" dirty="0"/>
          </a:p>
          <a:p>
            <a:endParaRPr lang="en-US" sz="2000" dirty="0"/>
          </a:p>
        </p:txBody>
      </p:sp>
    </p:spTree>
    <p:extLst>
      <p:ext uri="{BB962C8B-B14F-4D97-AF65-F5344CB8AC3E}">
        <p14:creationId xmlns:p14="http://schemas.microsoft.com/office/powerpoint/2010/main" val="195257477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Planning Optimization</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sz="2400" dirty="0"/>
              <a:t>Improve planning performance through a shorter runtime.</a:t>
            </a:r>
          </a:p>
          <a:p>
            <a:r>
              <a:rPr lang="en-US" sz="2400" dirty="0"/>
              <a:t>Reduce the impact on other processes during the master planning run.</a:t>
            </a:r>
          </a:p>
          <a:p>
            <a:r>
              <a:rPr lang="en-US" sz="2400" dirty="0"/>
              <a:t>Do more frequent planning runs. (You aren't limited to daily runs.)</a:t>
            </a:r>
          </a:p>
          <a:p>
            <a:r>
              <a:rPr lang="en-US" sz="2400" dirty="0"/>
              <a:t>Be confident that future business growth won't overload the planning system.</a:t>
            </a:r>
          </a:p>
          <a:p>
            <a:r>
              <a:rPr lang="en-US" sz="2400" dirty="0"/>
              <a:t>Review Applicability: </a:t>
            </a:r>
            <a:r>
              <a:rPr lang="en-US" sz="2400" dirty="0">
                <a:hlinkClick r:id="rId2"/>
              </a:rPr>
              <a:t>https://learn.microsoft.com/en-us/dynamics365/supply-chain/master-planning/planning-optimization/planning-optimization-fit-analysis</a:t>
            </a:r>
            <a:endParaRPr lang="en-US" sz="2400" dirty="0"/>
          </a:p>
          <a:p>
            <a:endParaRPr lang="en-US" sz="2400" dirty="0"/>
          </a:p>
        </p:txBody>
      </p:sp>
    </p:spTree>
    <p:extLst>
      <p:ext uri="{BB962C8B-B14F-4D97-AF65-F5344CB8AC3E}">
        <p14:creationId xmlns:p14="http://schemas.microsoft.com/office/powerpoint/2010/main" val="31197587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Planning Optimization</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B7B12C9-5DA7-E877-5BB7-FC8F7BCE0389}"/>
              </a:ext>
            </a:extLst>
          </p:cNvPr>
          <p:cNvPicPr>
            <a:picLocks noChangeAspect="1"/>
          </p:cNvPicPr>
          <p:nvPr/>
        </p:nvPicPr>
        <p:blipFill>
          <a:blip r:embed="rId2"/>
          <a:stretch>
            <a:fillRect/>
          </a:stretch>
        </p:blipFill>
        <p:spPr>
          <a:xfrm>
            <a:off x="1429333" y="1071857"/>
            <a:ext cx="9333333" cy="4714286"/>
          </a:xfrm>
          <a:prstGeom prst="rect">
            <a:avLst/>
          </a:prstGeom>
        </p:spPr>
      </p:pic>
    </p:spTree>
    <p:extLst>
      <p:ext uri="{BB962C8B-B14F-4D97-AF65-F5344CB8AC3E}">
        <p14:creationId xmlns:p14="http://schemas.microsoft.com/office/powerpoint/2010/main" val="11420550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Planning Optimization</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A4003C32-4017-08DB-C6F7-241EA3790672}"/>
              </a:ext>
            </a:extLst>
          </p:cNvPr>
          <p:cNvPicPr>
            <a:picLocks noChangeAspect="1"/>
          </p:cNvPicPr>
          <p:nvPr/>
        </p:nvPicPr>
        <p:blipFill>
          <a:blip r:embed="rId2"/>
          <a:stretch>
            <a:fillRect/>
          </a:stretch>
        </p:blipFill>
        <p:spPr>
          <a:xfrm>
            <a:off x="578498" y="985050"/>
            <a:ext cx="10689771" cy="5362861"/>
          </a:xfrm>
          <a:prstGeom prst="rect">
            <a:avLst/>
          </a:prstGeom>
        </p:spPr>
      </p:pic>
    </p:spTree>
    <p:extLst>
      <p:ext uri="{BB962C8B-B14F-4D97-AF65-F5344CB8AC3E}">
        <p14:creationId xmlns:p14="http://schemas.microsoft.com/office/powerpoint/2010/main" val="38391678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08993"/>
            <a:ext cx="5354637" cy="738664"/>
          </a:xfrm>
        </p:spPr>
        <p:txBody>
          <a:bodyPr/>
          <a:lstStyle/>
          <a:p>
            <a:r>
              <a:rPr lang="en-US" dirty="0">
                <a:solidFill>
                  <a:srgbClr val="82C242"/>
                </a:solidFill>
              </a:rPr>
              <a:t>Nathan</a:t>
            </a:r>
            <a:r>
              <a:rPr lang="en-US" sz="4800" dirty="0">
                <a:solidFill>
                  <a:srgbClr val="82C242"/>
                </a:solidFill>
              </a:rPr>
              <a:t> Clouse</a:t>
            </a:r>
          </a:p>
        </p:txBody>
      </p:sp>
      <p:sp>
        <p:nvSpPr>
          <p:cNvPr id="25" name="Text Placeholder 24">
            <a:extLst>
              <a:ext uri="{FF2B5EF4-FFF2-40B4-BE49-F238E27FC236}">
                <a16:creationId xmlns:a16="http://schemas.microsoft.com/office/drawing/2014/main" id="{72DC0181-BBC6-4574-B087-2F4F8D131BBC}"/>
              </a:ext>
            </a:extLst>
          </p:cNvPr>
          <p:cNvSpPr>
            <a:spLocks noGrp="1"/>
          </p:cNvSpPr>
          <p:nvPr>
            <p:ph type="body" sz="quarter" idx="13"/>
          </p:nvPr>
        </p:nvSpPr>
        <p:spPr/>
        <p:txBody>
          <a:bodyPr/>
          <a:lstStyle/>
          <a:p>
            <a:r>
              <a:rPr lang="en-US"/>
              <a:t>Nathan Clouse</a:t>
            </a:r>
          </a:p>
          <a:p>
            <a:r>
              <a:rPr lang="en-US"/>
              <a:t>Technical Architect, Microsoft MVP</a:t>
            </a:r>
          </a:p>
          <a:p>
            <a:r>
              <a:rPr lang="en-US" err="1"/>
              <a:t>enVista</a:t>
            </a:r>
            <a:r>
              <a:rPr lang="en-US"/>
              <a:t> Corp.</a:t>
            </a:r>
          </a:p>
        </p:txBody>
      </p:sp>
      <p:pic>
        <p:nvPicPr>
          <p:cNvPr id="3" name="Picture Placeholder 2" descr="A person wearing glasses&#10;&#10;Description automatically generated with medium confidence">
            <a:extLst>
              <a:ext uri="{FF2B5EF4-FFF2-40B4-BE49-F238E27FC236}">
                <a16:creationId xmlns:a16="http://schemas.microsoft.com/office/drawing/2014/main" id="{D0F5691C-26AE-A25C-4BF7-8E700A7CBEB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
        <p:nvSpPr>
          <p:cNvPr id="2" name="TextBox 1">
            <a:extLst>
              <a:ext uri="{FF2B5EF4-FFF2-40B4-BE49-F238E27FC236}">
                <a16:creationId xmlns:a16="http://schemas.microsoft.com/office/drawing/2014/main" id="{FED8F77C-B986-10C2-C58D-27051619AFB4}"/>
              </a:ext>
            </a:extLst>
          </p:cNvPr>
          <p:cNvSpPr txBox="1"/>
          <p:nvPr/>
        </p:nvSpPr>
        <p:spPr>
          <a:xfrm>
            <a:off x="385665" y="2942253"/>
            <a:ext cx="548640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dirty="0">
                <a:solidFill>
                  <a:schemeClr val="tx1"/>
                </a:solidFill>
                <a:latin typeface="Poppins" panose="00000500000000000000" pitchFamily="2" charset="0"/>
                <a:cs typeface="Poppins" panose="00000500000000000000" pitchFamily="2" charset="0"/>
              </a:rPr>
              <a:t>Technical Architect </a:t>
            </a:r>
            <a:br>
              <a:rPr lang="en-US" sz="1800" dirty="0">
                <a:solidFill>
                  <a:schemeClr val="tx1"/>
                </a:solidFill>
                <a:latin typeface="Poppins" panose="00000500000000000000" pitchFamily="2" charset="0"/>
                <a:cs typeface="Poppins" panose="00000500000000000000" pitchFamily="2" charset="0"/>
              </a:rPr>
            </a:br>
            <a:r>
              <a:rPr lang="en-US" sz="1800" dirty="0" err="1">
                <a:solidFill>
                  <a:schemeClr val="tx1"/>
                </a:solidFill>
                <a:latin typeface="Poppins" panose="00000500000000000000" pitchFamily="2" charset="0"/>
                <a:cs typeface="Poppins" panose="00000500000000000000" pitchFamily="2" charset="0"/>
              </a:rPr>
              <a:t>enVista</a:t>
            </a:r>
            <a:r>
              <a:rPr lang="en-US" sz="1800" dirty="0">
                <a:solidFill>
                  <a:schemeClr val="tx1"/>
                </a:solidFill>
                <a:latin typeface="Poppins" panose="00000500000000000000" pitchFamily="2" charset="0"/>
                <a:cs typeface="Poppins" panose="00000500000000000000" pitchFamily="2" charset="0"/>
              </a:rPr>
              <a:t> Corp.</a:t>
            </a:r>
          </a:p>
          <a:p>
            <a:r>
              <a:rPr lang="en-US" sz="1800" dirty="0">
                <a:solidFill>
                  <a:schemeClr val="tx1"/>
                </a:solidFill>
                <a:latin typeface="Poppins" panose="00000500000000000000" pitchFamily="2" charset="0"/>
                <a:cs typeface="Poppins" panose="00000500000000000000" pitchFamily="2" charset="0"/>
              </a:rPr>
              <a:t>Microsoft Business Applications MVP (3x)</a:t>
            </a:r>
          </a:p>
          <a:p>
            <a:r>
              <a:rPr lang="en-US" sz="1800" dirty="0">
                <a:solidFill>
                  <a:schemeClr val="tx1"/>
                </a:solidFill>
                <a:latin typeface="Poppins" panose="00000500000000000000" pitchFamily="2" charset="0"/>
                <a:cs typeface="Poppins" panose="00000500000000000000" pitchFamily="2" charset="0"/>
                <a:hlinkClick r:id="rId3"/>
              </a:rPr>
              <a:t>nclouse@envistacorp.com</a:t>
            </a:r>
            <a:endParaRPr lang="en-US" sz="1800" dirty="0">
              <a:solidFill>
                <a:schemeClr val="tx1"/>
              </a:solidFill>
              <a:latin typeface="Poppins" panose="00000500000000000000" pitchFamily="2" charset="0"/>
              <a:cs typeface="Poppins" panose="00000500000000000000" pitchFamily="2" charset="0"/>
            </a:endParaRPr>
          </a:p>
          <a:p>
            <a:r>
              <a:rPr lang="en-US" sz="1800" dirty="0">
                <a:latin typeface="Poppins" panose="00000500000000000000" pitchFamily="2" charset="0"/>
                <a:cs typeface="Poppins" panose="00000500000000000000" pitchFamily="2" charset="0"/>
                <a:hlinkClick r:id="rId4"/>
              </a:rPr>
              <a:t>www.atomicax.com</a:t>
            </a:r>
            <a:endParaRPr lang="en-US" sz="1800" dirty="0">
              <a:latin typeface="Poppins" panose="00000500000000000000" pitchFamily="2" charset="0"/>
              <a:cs typeface="Poppins" panose="00000500000000000000" pitchFamily="2" charset="0"/>
            </a:endParaRPr>
          </a:p>
          <a:p>
            <a:r>
              <a:rPr lang="en-US" sz="1800" dirty="0">
                <a:latin typeface="Poppins" panose="00000500000000000000" pitchFamily="2" charset="0"/>
                <a:cs typeface="Poppins" panose="00000500000000000000" pitchFamily="2" charset="0"/>
              </a:rPr>
              <a:t>www.dynamics.fo</a:t>
            </a:r>
          </a:p>
          <a:p>
            <a:r>
              <a:rPr lang="en-US" sz="1800" dirty="0">
                <a:latin typeface="Poppins" panose="00000500000000000000" pitchFamily="2" charset="0"/>
                <a:cs typeface="Poppins" panose="00000500000000000000" pitchFamily="2" charset="0"/>
              </a:rPr>
              <a:t>@NathanClouseAX</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Poppins" panose="00000500000000000000" pitchFamily="2" charset="0"/>
              <a:cs typeface="Poppins" panose="00000500000000000000" pitchFamily="2" charset="0"/>
              <a:sym typeface="Calibri"/>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Planning Optimization</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b="0" i="0" dirty="0">
                <a:solidFill>
                  <a:srgbClr val="171717"/>
                </a:solidFill>
                <a:effectLst/>
                <a:latin typeface="Segoe UI" panose="020B0502040204020203" pitchFamily="34" charset="0"/>
              </a:rPr>
              <a:t>To configure whether the Planning Optimization Add-in should be used for master planning, go to </a:t>
            </a:r>
            <a:r>
              <a:rPr lang="en-US" b="1" i="0" dirty="0">
                <a:solidFill>
                  <a:srgbClr val="171717"/>
                </a:solidFill>
                <a:effectLst/>
                <a:latin typeface="Segoe UI" panose="020B0502040204020203" pitchFamily="34" charset="0"/>
              </a:rPr>
              <a:t>Master planning</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Setup</a:t>
            </a:r>
            <a:r>
              <a:rPr lang="en-US" b="0" i="0" dirty="0">
                <a:solidFill>
                  <a:srgbClr val="171717"/>
                </a:solidFill>
                <a:effectLst/>
                <a:latin typeface="Segoe UI" panose="020B0502040204020203" pitchFamily="34" charset="0"/>
              </a:rPr>
              <a:t> &gt; </a:t>
            </a:r>
            <a:r>
              <a:rPr lang="en-US" b="1" i="0" dirty="0">
                <a:solidFill>
                  <a:srgbClr val="171717"/>
                </a:solidFill>
                <a:effectLst/>
                <a:latin typeface="Segoe UI" panose="020B0502040204020203" pitchFamily="34" charset="0"/>
              </a:rPr>
              <a:t>Planning Optimization parameters</a:t>
            </a:r>
            <a:r>
              <a:rPr lang="en-US" b="0" i="0" dirty="0">
                <a:solidFill>
                  <a:srgbClr val="171717"/>
                </a:solidFill>
                <a:effectLst/>
                <a:latin typeface="Segoe UI" panose="020B0502040204020203" pitchFamily="34" charset="0"/>
              </a:rPr>
              <a:t>.</a:t>
            </a:r>
          </a:p>
          <a:p>
            <a:endParaRPr lang="en-US" dirty="0"/>
          </a:p>
        </p:txBody>
      </p:sp>
      <p:graphicFrame>
        <p:nvGraphicFramePr>
          <p:cNvPr id="4" name="Table 3">
            <a:extLst>
              <a:ext uri="{FF2B5EF4-FFF2-40B4-BE49-F238E27FC236}">
                <a16:creationId xmlns:a16="http://schemas.microsoft.com/office/drawing/2014/main" id="{71BE8E0E-A45F-08DE-4118-7C6F12A1377A}"/>
              </a:ext>
            </a:extLst>
          </p:cNvPr>
          <p:cNvGraphicFramePr>
            <a:graphicFrameLocks noGrp="1"/>
          </p:cNvGraphicFramePr>
          <p:nvPr>
            <p:extLst>
              <p:ext uri="{D42A27DB-BD31-4B8C-83A1-F6EECF244321}">
                <p14:modId xmlns:p14="http://schemas.microsoft.com/office/powerpoint/2010/main" val="884281190"/>
              </p:ext>
            </p:extLst>
          </p:nvPr>
        </p:nvGraphicFramePr>
        <p:xfrm>
          <a:off x="561315" y="2046082"/>
          <a:ext cx="11173482" cy="4046899"/>
        </p:xfrm>
        <a:graphic>
          <a:graphicData uri="http://schemas.openxmlformats.org/drawingml/2006/table">
            <a:tbl>
              <a:tblPr>
                <a:tableStyleId>{5940675A-B579-460E-94D1-54222C63F5DA}</a:tableStyleId>
              </a:tblPr>
              <a:tblGrid>
                <a:gridCol w="3724494">
                  <a:extLst>
                    <a:ext uri="{9D8B030D-6E8A-4147-A177-3AD203B41FA5}">
                      <a16:colId xmlns:a16="http://schemas.microsoft.com/office/drawing/2014/main" val="1500616860"/>
                    </a:ext>
                  </a:extLst>
                </a:gridCol>
                <a:gridCol w="3724494">
                  <a:extLst>
                    <a:ext uri="{9D8B030D-6E8A-4147-A177-3AD203B41FA5}">
                      <a16:colId xmlns:a16="http://schemas.microsoft.com/office/drawing/2014/main" val="3243511005"/>
                    </a:ext>
                  </a:extLst>
                </a:gridCol>
                <a:gridCol w="3724494">
                  <a:extLst>
                    <a:ext uri="{9D8B030D-6E8A-4147-A177-3AD203B41FA5}">
                      <a16:colId xmlns:a16="http://schemas.microsoft.com/office/drawing/2014/main" val="1651113796"/>
                    </a:ext>
                  </a:extLst>
                </a:gridCol>
              </a:tblGrid>
              <a:tr h="303450">
                <a:tc>
                  <a:txBody>
                    <a:bodyPr/>
                    <a:lstStyle/>
                    <a:p>
                      <a:pPr algn="l" fontAlgn="t"/>
                      <a:r>
                        <a:rPr lang="en-US" sz="1000">
                          <a:effectLst/>
                        </a:rPr>
                        <a:t>Connection status</a:t>
                      </a:r>
                    </a:p>
                  </a:txBody>
                  <a:tcPr marL="48348" marR="48348" marT="24174" marB="24174"/>
                </a:tc>
                <a:tc>
                  <a:txBody>
                    <a:bodyPr/>
                    <a:lstStyle/>
                    <a:p>
                      <a:pPr algn="l" fontAlgn="t"/>
                      <a:r>
                        <a:rPr lang="en-US" sz="1000">
                          <a:effectLst/>
                        </a:rPr>
                        <a:t>Description</a:t>
                      </a:r>
                    </a:p>
                  </a:txBody>
                  <a:tcPr marL="48348" marR="48348" marT="24174" marB="24174"/>
                </a:tc>
                <a:tc>
                  <a:txBody>
                    <a:bodyPr/>
                    <a:lstStyle/>
                    <a:p>
                      <a:pPr algn="l" fontAlgn="t"/>
                      <a:r>
                        <a:rPr lang="en-US" sz="1000">
                          <a:effectLst/>
                        </a:rPr>
                        <a:t>Can Planning Optimization be used?</a:t>
                      </a:r>
                    </a:p>
                  </a:txBody>
                  <a:tcPr marL="48348" marR="48348" marT="24174" marB="24174"/>
                </a:tc>
                <a:extLst>
                  <a:ext uri="{0D108BD9-81ED-4DB2-BD59-A6C34878D82A}">
                    <a16:rowId xmlns:a16="http://schemas.microsoft.com/office/drawing/2014/main" val="1128337274"/>
                  </a:ext>
                </a:extLst>
              </a:tr>
              <a:tr h="827261">
                <a:tc>
                  <a:txBody>
                    <a:bodyPr/>
                    <a:lstStyle/>
                    <a:p>
                      <a:pPr algn="l" fontAlgn="t"/>
                      <a:r>
                        <a:rPr lang="en-US" sz="1000">
                          <a:effectLst/>
                        </a:rPr>
                        <a:t>Connected</a:t>
                      </a:r>
                    </a:p>
                  </a:txBody>
                  <a:tcPr marL="48348" marR="48348" marT="24174" marB="24174"/>
                </a:tc>
                <a:tc>
                  <a:txBody>
                    <a:bodyPr/>
                    <a:lstStyle/>
                    <a:p>
                      <a:pPr algn="l" fontAlgn="t"/>
                      <a:r>
                        <a:rPr lang="en-US" sz="1000">
                          <a:effectLst/>
                        </a:rPr>
                        <a:t>A connection has been established between the Planning Optimization service and Supply Chain Management.</a:t>
                      </a:r>
                    </a:p>
                  </a:txBody>
                  <a:tcPr marL="48348" marR="48348" marT="24174" marB="24174"/>
                </a:tc>
                <a:tc>
                  <a:txBody>
                    <a:bodyPr/>
                    <a:lstStyle/>
                    <a:p>
                      <a:pPr algn="l" fontAlgn="t"/>
                      <a:r>
                        <a:rPr lang="en-US" sz="1000">
                          <a:effectLst/>
                        </a:rPr>
                        <a:t>Yes</a:t>
                      </a:r>
                    </a:p>
                  </a:txBody>
                  <a:tcPr marL="48348" marR="48348" marT="24174" marB="24174"/>
                </a:tc>
                <a:extLst>
                  <a:ext uri="{0D108BD9-81ED-4DB2-BD59-A6C34878D82A}">
                    <a16:rowId xmlns:a16="http://schemas.microsoft.com/office/drawing/2014/main" val="3504481661"/>
                  </a:ext>
                </a:extLst>
              </a:tr>
              <a:tr h="696309">
                <a:tc>
                  <a:txBody>
                    <a:bodyPr/>
                    <a:lstStyle/>
                    <a:p>
                      <a:pPr algn="l" fontAlgn="t"/>
                      <a:r>
                        <a:rPr lang="en-US" sz="1000">
                          <a:effectLst/>
                        </a:rPr>
                        <a:t>Enabling connection</a:t>
                      </a:r>
                    </a:p>
                  </a:txBody>
                  <a:tcPr marL="48348" marR="48348" marT="24174" marB="24174"/>
                </a:tc>
                <a:tc>
                  <a:txBody>
                    <a:bodyPr/>
                    <a:lstStyle/>
                    <a:p>
                      <a:pPr algn="l" fontAlgn="t"/>
                      <a:r>
                        <a:rPr lang="en-US" sz="1000">
                          <a:effectLst/>
                        </a:rPr>
                        <a:t>A request to turn on the connection to the Planning Optimization service is currently in progress.</a:t>
                      </a:r>
                    </a:p>
                  </a:txBody>
                  <a:tcPr marL="48348" marR="48348" marT="24174" marB="24174"/>
                </a:tc>
                <a:tc>
                  <a:txBody>
                    <a:bodyPr/>
                    <a:lstStyle/>
                    <a:p>
                      <a:pPr algn="l" fontAlgn="t"/>
                      <a:r>
                        <a:rPr lang="en-US" sz="1000">
                          <a:effectLst/>
                        </a:rPr>
                        <a:t>No</a:t>
                      </a:r>
                    </a:p>
                  </a:txBody>
                  <a:tcPr marL="48348" marR="48348" marT="24174" marB="24174"/>
                </a:tc>
                <a:extLst>
                  <a:ext uri="{0D108BD9-81ED-4DB2-BD59-A6C34878D82A}">
                    <a16:rowId xmlns:a16="http://schemas.microsoft.com/office/drawing/2014/main" val="3967453492"/>
                  </a:ext>
                </a:extLst>
              </a:tr>
              <a:tr h="958214">
                <a:tc>
                  <a:txBody>
                    <a:bodyPr/>
                    <a:lstStyle/>
                    <a:p>
                      <a:pPr algn="l" fontAlgn="t"/>
                      <a:r>
                        <a:rPr lang="en-US" sz="1000">
                          <a:effectLst/>
                        </a:rPr>
                        <a:t>Disconnected</a:t>
                      </a:r>
                    </a:p>
                  </a:txBody>
                  <a:tcPr marL="48348" marR="48348" marT="24174" marB="24174"/>
                </a:tc>
                <a:tc>
                  <a:txBody>
                    <a:bodyPr/>
                    <a:lstStyle/>
                    <a:p>
                      <a:pPr algn="l" fontAlgn="t"/>
                      <a:r>
                        <a:rPr lang="en-US" sz="1000">
                          <a:effectLst/>
                        </a:rPr>
                        <a:t>There is no connection to the Planning Optimization service. The connection can be turned on from LCS, as described earlier in this article.</a:t>
                      </a:r>
                    </a:p>
                  </a:txBody>
                  <a:tcPr marL="48348" marR="48348" marT="24174" marB="24174"/>
                </a:tc>
                <a:tc>
                  <a:txBody>
                    <a:bodyPr/>
                    <a:lstStyle/>
                    <a:p>
                      <a:pPr algn="l" fontAlgn="t"/>
                      <a:r>
                        <a:rPr lang="en-US" sz="1000">
                          <a:effectLst/>
                        </a:rPr>
                        <a:t>No</a:t>
                      </a:r>
                    </a:p>
                  </a:txBody>
                  <a:tcPr marL="48348" marR="48348" marT="24174" marB="24174"/>
                </a:tc>
                <a:extLst>
                  <a:ext uri="{0D108BD9-81ED-4DB2-BD59-A6C34878D82A}">
                    <a16:rowId xmlns:a16="http://schemas.microsoft.com/office/drawing/2014/main" val="753831157"/>
                  </a:ext>
                </a:extLst>
              </a:tr>
              <a:tr h="696309">
                <a:tc>
                  <a:txBody>
                    <a:bodyPr/>
                    <a:lstStyle/>
                    <a:p>
                      <a:pPr algn="l" fontAlgn="t"/>
                      <a:r>
                        <a:rPr lang="en-US" sz="1000">
                          <a:effectLst/>
                        </a:rPr>
                        <a:t>Disabling connection</a:t>
                      </a:r>
                    </a:p>
                  </a:txBody>
                  <a:tcPr marL="48348" marR="48348" marT="24174" marB="24174"/>
                </a:tc>
                <a:tc>
                  <a:txBody>
                    <a:bodyPr/>
                    <a:lstStyle/>
                    <a:p>
                      <a:pPr algn="l" fontAlgn="t"/>
                      <a:r>
                        <a:rPr lang="en-US" sz="1000" dirty="0">
                          <a:effectLst/>
                        </a:rPr>
                        <a:t>A request to turn off the connection to the Planning Optimization service is currently in progress.</a:t>
                      </a:r>
                    </a:p>
                  </a:txBody>
                  <a:tcPr marL="48348" marR="48348" marT="24174" marB="24174"/>
                </a:tc>
                <a:tc>
                  <a:txBody>
                    <a:bodyPr/>
                    <a:lstStyle/>
                    <a:p>
                      <a:pPr algn="l" fontAlgn="t"/>
                      <a:r>
                        <a:rPr lang="en-US" sz="1000">
                          <a:effectLst/>
                        </a:rPr>
                        <a:t>No</a:t>
                      </a:r>
                    </a:p>
                  </a:txBody>
                  <a:tcPr marL="48348" marR="48348" marT="24174" marB="24174"/>
                </a:tc>
                <a:extLst>
                  <a:ext uri="{0D108BD9-81ED-4DB2-BD59-A6C34878D82A}">
                    <a16:rowId xmlns:a16="http://schemas.microsoft.com/office/drawing/2014/main" val="3006264155"/>
                  </a:ext>
                </a:extLst>
              </a:tr>
              <a:tr h="565356">
                <a:tc>
                  <a:txBody>
                    <a:bodyPr/>
                    <a:lstStyle/>
                    <a:p>
                      <a:pPr algn="l" fontAlgn="t"/>
                      <a:r>
                        <a:rPr lang="en-US" sz="1000">
                          <a:effectLst/>
                        </a:rPr>
                        <a:t>Getting status</a:t>
                      </a:r>
                    </a:p>
                  </a:txBody>
                  <a:tcPr marL="48348" marR="48348" marT="24174" marB="24174"/>
                </a:tc>
                <a:tc>
                  <a:txBody>
                    <a:bodyPr/>
                    <a:lstStyle/>
                    <a:p>
                      <a:pPr algn="l" fontAlgn="t"/>
                      <a:r>
                        <a:rPr lang="en-US" sz="1000">
                          <a:effectLst/>
                        </a:rPr>
                        <a:t>The system is waiting for status information from the Planning Optimization service.</a:t>
                      </a:r>
                    </a:p>
                  </a:txBody>
                  <a:tcPr marL="48348" marR="48348" marT="24174" marB="24174"/>
                </a:tc>
                <a:tc>
                  <a:txBody>
                    <a:bodyPr/>
                    <a:lstStyle/>
                    <a:p>
                      <a:pPr algn="l" fontAlgn="t"/>
                      <a:r>
                        <a:rPr lang="en-US" sz="1000" dirty="0">
                          <a:effectLst/>
                        </a:rPr>
                        <a:t>No</a:t>
                      </a:r>
                    </a:p>
                  </a:txBody>
                  <a:tcPr marL="48348" marR="48348" marT="24174" marB="24174"/>
                </a:tc>
                <a:extLst>
                  <a:ext uri="{0D108BD9-81ED-4DB2-BD59-A6C34878D82A}">
                    <a16:rowId xmlns:a16="http://schemas.microsoft.com/office/drawing/2014/main" val="2922100941"/>
                  </a:ext>
                </a:extLst>
              </a:tr>
            </a:tbl>
          </a:graphicData>
        </a:graphic>
      </p:graphicFrame>
    </p:spTree>
    <p:extLst>
      <p:ext uri="{BB962C8B-B14F-4D97-AF65-F5344CB8AC3E}">
        <p14:creationId xmlns:p14="http://schemas.microsoft.com/office/powerpoint/2010/main" val="17442209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1BE8E0E-A45F-08DE-4118-7C6F12A1377A}"/>
              </a:ext>
            </a:extLst>
          </p:cNvPr>
          <p:cNvGraphicFramePr>
            <a:graphicFrameLocks noGrp="1"/>
          </p:cNvGraphicFramePr>
          <p:nvPr>
            <p:extLst>
              <p:ext uri="{D42A27DB-BD31-4B8C-83A1-F6EECF244321}">
                <p14:modId xmlns:p14="http://schemas.microsoft.com/office/powerpoint/2010/main" val="2985572348"/>
              </p:ext>
            </p:extLst>
          </p:nvPr>
        </p:nvGraphicFramePr>
        <p:xfrm>
          <a:off x="65988" y="1"/>
          <a:ext cx="12126012" cy="6889897"/>
        </p:xfrm>
        <a:graphic>
          <a:graphicData uri="http://schemas.openxmlformats.org/drawingml/2006/table">
            <a:tbl>
              <a:tblPr>
                <a:tableStyleId>{5940675A-B579-460E-94D1-54222C63F5DA}</a:tableStyleId>
              </a:tblPr>
              <a:tblGrid>
                <a:gridCol w="4042004">
                  <a:extLst>
                    <a:ext uri="{9D8B030D-6E8A-4147-A177-3AD203B41FA5}">
                      <a16:colId xmlns:a16="http://schemas.microsoft.com/office/drawing/2014/main" val="1500616860"/>
                    </a:ext>
                  </a:extLst>
                </a:gridCol>
                <a:gridCol w="4734350">
                  <a:extLst>
                    <a:ext uri="{9D8B030D-6E8A-4147-A177-3AD203B41FA5}">
                      <a16:colId xmlns:a16="http://schemas.microsoft.com/office/drawing/2014/main" val="3243511005"/>
                    </a:ext>
                  </a:extLst>
                </a:gridCol>
                <a:gridCol w="3349658">
                  <a:extLst>
                    <a:ext uri="{9D8B030D-6E8A-4147-A177-3AD203B41FA5}">
                      <a16:colId xmlns:a16="http://schemas.microsoft.com/office/drawing/2014/main" val="1651113796"/>
                    </a:ext>
                  </a:extLst>
                </a:gridCol>
              </a:tblGrid>
              <a:tr h="644998">
                <a:tc>
                  <a:txBody>
                    <a:bodyPr/>
                    <a:lstStyle/>
                    <a:p>
                      <a:pPr algn="l" fontAlgn="t"/>
                      <a:r>
                        <a:rPr lang="en-US" sz="2000">
                          <a:effectLst/>
                        </a:rPr>
                        <a:t>Connection status</a:t>
                      </a:r>
                    </a:p>
                  </a:txBody>
                  <a:tcPr marL="48348" marR="48348" marT="24174" marB="24174"/>
                </a:tc>
                <a:tc>
                  <a:txBody>
                    <a:bodyPr/>
                    <a:lstStyle/>
                    <a:p>
                      <a:pPr algn="l" fontAlgn="t"/>
                      <a:r>
                        <a:rPr lang="en-US" sz="2000">
                          <a:effectLst/>
                        </a:rPr>
                        <a:t>Description</a:t>
                      </a:r>
                    </a:p>
                  </a:txBody>
                  <a:tcPr marL="48348" marR="48348" marT="24174" marB="24174"/>
                </a:tc>
                <a:tc>
                  <a:txBody>
                    <a:bodyPr/>
                    <a:lstStyle/>
                    <a:p>
                      <a:pPr algn="l" fontAlgn="t"/>
                      <a:r>
                        <a:rPr lang="en-US" sz="2000">
                          <a:effectLst/>
                        </a:rPr>
                        <a:t>Can Planning Optimization be used?</a:t>
                      </a:r>
                    </a:p>
                  </a:txBody>
                  <a:tcPr marL="48348" marR="48348" marT="24174" marB="24174"/>
                </a:tc>
                <a:extLst>
                  <a:ext uri="{0D108BD9-81ED-4DB2-BD59-A6C34878D82A}">
                    <a16:rowId xmlns:a16="http://schemas.microsoft.com/office/drawing/2014/main" val="1128337274"/>
                  </a:ext>
                </a:extLst>
              </a:tr>
              <a:tr h="1242600">
                <a:tc>
                  <a:txBody>
                    <a:bodyPr/>
                    <a:lstStyle/>
                    <a:p>
                      <a:pPr algn="l" fontAlgn="t"/>
                      <a:r>
                        <a:rPr lang="en-US" sz="2000" b="1" dirty="0">
                          <a:effectLst/>
                        </a:rPr>
                        <a:t>Connected</a:t>
                      </a:r>
                    </a:p>
                  </a:txBody>
                  <a:tcPr marL="48348" marR="48348" marT="24174" marB="24174"/>
                </a:tc>
                <a:tc>
                  <a:txBody>
                    <a:bodyPr/>
                    <a:lstStyle/>
                    <a:p>
                      <a:pPr algn="l" fontAlgn="t"/>
                      <a:r>
                        <a:rPr lang="en-US" sz="2000">
                          <a:effectLst/>
                        </a:rPr>
                        <a:t>A connection has been established between the Planning Optimization service and Supply Chain Management.</a:t>
                      </a:r>
                    </a:p>
                  </a:txBody>
                  <a:tcPr marL="48348" marR="48348" marT="24174" marB="24174"/>
                </a:tc>
                <a:tc>
                  <a:txBody>
                    <a:bodyPr/>
                    <a:lstStyle/>
                    <a:p>
                      <a:pPr algn="l" fontAlgn="t"/>
                      <a:r>
                        <a:rPr lang="en-US" sz="2000">
                          <a:effectLst/>
                        </a:rPr>
                        <a:t>Yes</a:t>
                      </a:r>
                    </a:p>
                  </a:txBody>
                  <a:tcPr marL="48348" marR="48348" marT="24174" marB="24174"/>
                </a:tc>
                <a:extLst>
                  <a:ext uri="{0D108BD9-81ED-4DB2-BD59-A6C34878D82A}">
                    <a16:rowId xmlns:a16="http://schemas.microsoft.com/office/drawing/2014/main" val="3504481661"/>
                  </a:ext>
                </a:extLst>
              </a:tr>
              <a:tr h="1242600">
                <a:tc>
                  <a:txBody>
                    <a:bodyPr/>
                    <a:lstStyle/>
                    <a:p>
                      <a:pPr algn="l" fontAlgn="t"/>
                      <a:r>
                        <a:rPr lang="en-US" sz="2000" b="1" dirty="0">
                          <a:effectLst/>
                        </a:rPr>
                        <a:t>Enabling connection</a:t>
                      </a:r>
                    </a:p>
                  </a:txBody>
                  <a:tcPr marL="48348" marR="48348" marT="24174" marB="24174"/>
                </a:tc>
                <a:tc>
                  <a:txBody>
                    <a:bodyPr/>
                    <a:lstStyle/>
                    <a:p>
                      <a:pPr algn="l" fontAlgn="t"/>
                      <a:r>
                        <a:rPr lang="en-US" sz="2000">
                          <a:effectLst/>
                        </a:rPr>
                        <a:t>A request to turn on the connection to the Planning Optimization service is currently in progress.</a:t>
                      </a:r>
                    </a:p>
                  </a:txBody>
                  <a:tcPr marL="48348" marR="48348" marT="24174" marB="24174"/>
                </a:tc>
                <a:tc>
                  <a:txBody>
                    <a:bodyPr/>
                    <a:lstStyle/>
                    <a:p>
                      <a:pPr algn="l" fontAlgn="t"/>
                      <a:r>
                        <a:rPr lang="en-US" sz="2000">
                          <a:effectLst/>
                        </a:rPr>
                        <a:t>No</a:t>
                      </a:r>
                    </a:p>
                  </a:txBody>
                  <a:tcPr marL="48348" marR="48348" marT="24174" marB="24174"/>
                </a:tc>
                <a:extLst>
                  <a:ext uri="{0D108BD9-81ED-4DB2-BD59-A6C34878D82A}">
                    <a16:rowId xmlns:a16="http://schemas.microsoft.com/office/drawing/2014/main" val="3967453492"/>
                  </a:ext>
                </a:extLst>
              </a:tr>
              <a:tr h="1541401">
                <a:tc>
                  <a:txBody>
                    <a:bodyPr/>
                    <a:lstStyle/>
                    <a:p>
                      <a:pPr algn="l" fontAlgn="t"/>
                      <a:r>
                        <a:rPr lang="en-US" sz="2000" b="1" dirty="0">
                          <a:effectLst/>
                        </a:rPr>
                        <a:t>Disconnected</a:t>
                      </a:r>
                    </a:p>
                  </a:txBody>
                  <a:tcPr marL="48348" marR="48348" marT="24174" marB="24174"/>
                </a:tc>
                <a:tc>
                  <a:txBody>
                    <a:bodyPr/>
                    <a:lstStyle/>
                    <a:p>
                      <a:pPr algn="l" fontAlgn="t"/>
                      <a:r>
                        <a:rPr lang="en-US" sz="2000">
                          <a:effectLst/>
                        </a:rPr>
                        <a:t>There is no connection to the Planning Optimization service. The connection can be turned on from LCS, as described earlier in this article.</a:t>
                      </a:r>
                    </a:p>
                  </a:txBody>
                  <a:tcPr marL="48348" marR="48348" marT="24174" marB="24174"/>
                </a:tc>
                <a:tc>
                  <a:txBody>
                    <a:bodyPr/>
                    <a:lstStyle/>
                    <a:p>
                      <a:pPr algn="l" fontAlgn="t"/>
                      <a:r>
                        <a:rPr lang="en-US" sz="2000" dirty="0">
                          <a:effectLst/>
                        </a:rPr>
                        <a:t>No</a:t>
                      </a:r>
                    </a:p>
                  </a:txBody>
                  <a:tcPr marL="48348" marR="48348" marT="24174" marB="24174"/>
                </a:tc>
                <a:extLst>
                  <a:ext uri="{0D108BD9-81ED-4DB2-BD59-A6C34878D82A}">
                    <a16:rowId xmlns:a16="http://schemas.microsoft.com/office/drawing/2014/main" val="753831157"/>
                  </a:ext>
                </a:extLst>
              </a:tr>
              <a:tr h="1242600">
                <a:tc>
                  <a:txBody>
                    <a:bodyPr/>
                    <a:lstStyle/>
                    <a:p>
                      <a:pPr algn="l" fontAlgn="t"/>
                      <a:r>
                        <a:rPr lang="en-US" sz="2000" b="1" dirty="0">
                          <a:effectLst/>
                        </a:rPr>
                        <a:t>Disabling connection</a:t>
                      </a:r>
                    </a:p>
                  </a:txBody>
                  <a:tcPr marL="48348" marR="48348" marT="24174" marB="24174"/>
                </a:tc>
                <a:tc>
                  <a:txBody>
                    <a:bodyPr/>
                    <a:lstStyle/>
                    <a:p>
                      <a:pPr algn="l" fontAlgn="t"/>
                      <a:r>
                        <a:rPr lang="en-US" sz="2000" dirty="0">
                          <a:effectLst/>
                        </a:rPr>
                        <a:t>A request to turn off the connection to the Planning Optimization service is currently in progress.</a:t>
                      </a:r>
                    </a:p>
                  </a:txBody>
                  <a:tcPr marL="48348" marR="48348" marT="24174" marB="24174"/>
                </a:tc>
                <a:tc>
                  <a:txBody>
                    <a:bodyPr/>
                    <a:lstStyle/>
                    <a:p>
                      <a:pPr algn="l" fontAlgn="t"/>
                      <a:r>
                        <a:rPr lang="en-US" sz="2000">
                          <a:effectLst/>
                        </a:rPr>
                        <a:t>No</a:t>
                      </a:r>
                    </a:p>
                  </a:txBody>
                  <a:tcPr marL="48348" marR="48348" marT="24174" marB="24174"/>
                </a:tc>
                <a:extLst>
                  <a:ext uri="{0D108BD9-81ED-4DB2-BD59-A6C34878D82A}">
                    <a16:rowId xmlns:a16="http://schemas.microsoft.com/office/drawing/2014/main" val="3006264155"/>
                  </a:ext>
                </a:extLst>
              </a:tr>
              <a:tr h="943799">
                <a:tc>
                  <a:txBody>
                    <a:bodyPr/>
                    <a:lstStyle/>
                    <a:p>
                      <a:pPr algn="l" fontAlgn="t"/>
                      <a:r>
                        <a:rPr lang="en-US" sz="2000" b="1" dirty="0">
                          <a:effectLst/>
                        </a:rPr>
                        <a:t>Getting status</a:t>
                      </a:r>
                    </a:p>
                  </a:txBody>
                  <a:tcPr marL="48348" marR="48348" marT="24174" marB="24174"/>
                </a:tc>
                <a:tc>
                  <a:txBody>
                    <a:bodyPr/>
                    <a:lstStyle/>
                    <a:p>
                      <a:pPr algn="l" fontAlgn="t"/>
                      <a:r>
                        <a:rPr lang="en-US" sz="2000">
                          <a:effectLst/>
                        </a:rPr>
                        <a:t>The system is waiting for status information from the Planning Optimization service.</a:t>
                      </a:r>
                    </a:p>
                  </a:txBody>
                  <a:tcPr marL="48348" marR="48348" marT="24174" marB="24174"/>
                </a:tc>
                <a:tc>
                  <a:txBody>
                    <a:bodyPr/>
                    <a:lstStyle/>
                    <a:p>
                      <a:pPr algn="l" fontAlgn="t"/>
                      <a:r>
                        <a:rPr lang="en-US" sz="2000" dirty="0">
                          <a:effectLst/>
                        </a:rPr>
                        <a:t>No</a:t>
                      </a:r>
                    </a:p>
                  </a:txBody>
                  <a:tcPr marL="48348" marR="48348" marT="24174" marB="24174"/>
                </a:tc>
                <a:extLst>
                  <a:ext uri="{0D108BD9-81ED-4DB2-BD59-A6C34878D82A}">
                    <a16:rowId xmlns:a16="http://schemas.microsoft.com/office/drawing/2014/main" val="2922100941"/>
                  </a:ext>
                </a:extLst>
              </a:tr>
            </a:tbl>
          </a:graphicData>
        </a:graphic>
      </p:graphicFrame>
    </p:spTree>
    <p:extLst>
      <p:ext uri="{BB962C8B-B14F-4D97-AF65-F5344CB8AC3E}">
        <p14:creationId xmlns:p14="http://schemas.microsoft.com/office/powerpoint/2010/main" val="266290884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A3BB7-1A1A-C002-55A0-027539CCC4C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9435FF0-D622-7F59-3A7B-2E98C6A0F89E}"/>
              </a:ext>
            </a:extLst>
          </p:cNvPr>
          <p:cNvSpPr>
            <a:spLocks noGrp="1"/>
          </p:cNvSpPr>
          <p:nvPr>
            <p:ph type="body" sz="quarter" idx="10"/>
          </p:nvPr>
        </p:nvSpPr>
        <p:spPr/>
        <p:txBody>
          <a:bodyPr/>
          <a:lstStyle/>
          <a:p>
            <a:endParaRPr lang="en-US" dirty="0"/>
          </a:p>
        </p:txBody>
      </p:sp>
      <p:graphicFrame>
        <p:nvGraphicFramePr>
          <p:cNvPr id="5" name="Table 5">
            <a:extLst>
              <a:ext uri="{FF2B5EF4-FFF2-40B4-BE49-F238E27FC236}">
                <a16:creationId xmlns:a16="http://schemas.microsoft.com/office/drawing/2014/main" id="{09231C82-3273-CB51-C249-AF77D7BB08DA}"/>
              </a:ext>
            </a:extLst>
          </p:cNvPr>
          <p:cNvGraphicFramePr>
            <a:graphicFrameLocks noGrp="1"/>
          </p:cNvGraphicFramePr>
          <p:nvPr>
            <p:extLst>
              <p:ext uri="{D42A27DB-BD31-4B8C-83A1-F6EECF244321}">
                <p14:modId xmlns:p14="http://schemas.microsoft.com/office/powerpoint/2010/main" val="1217997567"/>
              </p:ext>
            </p:extLst>
          </p:nvPr>
        </p:nvGraphicFramePr>
        <p:xfrm>
          <a:off x="1969796" y="1096974"/>
          <a:ext cx="8127999" cy="12233277"/>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839401270"/>
                    </a:ext>
                  </a:extLst>
                </a:gridCol>
                <a:gridCol w="2709333">
                  <a:extLst>
                    <a:ext uri="{9D8B030D-6E8A-4147-A177-3AD203B41FA5}">
                      <a16:colId xmlns:a16="http://schemas.microsoft.com/office/drawing/2014/main" val="3420880578"/>
                    </a:ext>
                  </a:extLst>
                </a:gridCol>
                <a:gridCol w="2709333">
                  <a:extLst>
                    <a:ext uri="{9D8B030D-6E8A-4147-A177-3AD203B41FA5}">
                      <a16:colId xmlns:a16="http://schemas.microsoft.com/office/drawing/2014/main" val="921255835"/>
                    </a:ext>
                  </a:extLst>
                </a:gridCol>
              </a:tblGrid>
              <a:tr h="370840">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Changes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management details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Release dates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6378667"/>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29 - September 3, 2022</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5774014"/>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Planning Optimization centralized calendar maintenance</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Planning Optimization suggestions to optimize existing supply</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Planning Optimization support for subcontracting</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March 7-11, 2022</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623276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planning priority support for production orders.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with version 10.0.25 as part of the feature named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Priority driven MRP support for Planning Optimization</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November 12-18,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2364020"/>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November 12-18,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1547292"/>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process time calculation formulas, production route with overlap, and production operation number on requirement transactions.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Enhanced error messages for production scheduling related to timeout, capacity could not be found, and cyclic route.</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Improved consistency when calculating receipt dates and issue dates on both planned orders and firmed orders.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October 22-27,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3470137"/>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considering scrap percentage in processing time calculation.</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operation number and materials usage during scheduling.</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October 5-7,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420104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production route job types: Queue before, Queue after, and Transport time.</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September 25-30,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3606381"/>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master plans with Scheduling method set to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Operations scheduling</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the Route groups page, respect settings for the Activation, Working time, and Capacity check boxes for rows with a Route/job type of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Setup</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Process</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Operations scheduling is available in feature management as of version 10.0.20.</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September 9–17,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3643292"/>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25–30,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684433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Lead time field to planned orders.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12–17,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7716849"/>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resource type requirements for infinite capacity scheduling.</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Improved resource efficiency and calendar efficiency for infinite capacity scheduling.</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 more information, see </a:t>
                      </a: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Scheduling with infinite capacity</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in feature management as of version 10.0.20.</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July 6–12,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5850183"/>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quality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July 6–12,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323784"/>
                  </a:ext>
                </a:extLst>
              </a:tr>
            </a:tbl>
          </a:graphicData>
        </a:graphic>
      </p:graphicFrame>
    </p:spTree>
    <p:extLst>
      <p:ext uri="{BB962C8B-B14F-4D97-AF65-F5344CB8AC3E}">
        <p14:creationId xmlns:p14="http://schemas.microsoft.com/office/powerpoint/2010/main" val="29780325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A3BB7-1A1A-C002-55A0-027539CCC4C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9435FF0-D622-7F59-3A7B-2E98C6A0F89E}"/>
              </a:ext>
            </a:extLst>
          </p:cNvPr>
          <p:cNvSpPr>
            <a:spLocks noGrp="1"/>
          </p:cNvSpPr>
          <p:nvPr>
            <p:ph type="body" sz="quarter" idx="10"/>
          </p:nvPr>
        </p:nvSpPr>
        <p:spPr/>
        <p:txBody>
          <a:bodyPr/>
          <a:lstStyle/>
          <a:p>
            <a:endParaRPr lang="en-US" dirty="0"/>
          </a:p>
        </p:txBody>
      </p:sp>
      <p:graphicFrame>
        <p:nvGraphicFramePr>
          <p:cNvPr id="5" name="Table 5">
            <a:extLst>
              <a:ext uri="{FF2B5EF4-FFF2-40B4-BE49-F238E27FC236}">
                <a16:creationId xmlns:a16="http://schemas.microsoft.com/office/drawing/2014/main" id="{09231C82-3273-CB51-C249-AF77D7BB08DA}"/>
              </a:ext>
            </a:extLst>
          </p:cNvPr>
          <p:cNvGraphicFramePr>
            <a:graphicFrameLocks noGrp="1"/>
          </p:cNvGraphicFramePr>
          <p:nvPr>
            <p:extLst>
              <p:ext uri="{D42A27DB-BD31-4B8C-83A1-F6EECF244321}">
                <p14:modId xmlns:p14="http://schemas.microsoft.com/office/powerpoint/2010/main" val="3300850081"/>
              </p:ext>
            </p:extLst>
          </p:nvPr>
        </p:nvGraphicFramePr>
        <p:xfrm>
          <a:off x="1957355" y="-6002716"/>
          <a:ext cx="8127999" cy="12233277"/>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839401270"/>
                    </a:ext>
                  </a:extLst>
                </a:gridCol>
                <a:gridCol w="2709333">
                  <a:extLst>
                    <a:ext uri="{9D8B030D-6E8A-4147-A177-3AD203B41FA5}">
                      <a16:colId xmlns:a16="http://schemas.microsoft.com/office/drawing/2014/main" val="3420880578"/>
                    </a:ext>
                  </a:extLst>
                </a:gridCol>
                <a:gridCol w="2709333">
                  <a:extLst>
                    <a:ext uri="{9D8B030D-6E8A-4147-A177-3AD203B41FA5}">
                      <a16:colId xmlns:a16="http://schemas.microsoft.com/office/drawing/2014/main" val="921255835"/>
                    </a:ext>
                  </a:extLst>
                </a:gridCol>
              </a:tblGrid>
              <a:tr h="370840">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Changes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management details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Release dates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6378667"/>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29 - September 3, 2022</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5774014"/>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Planning Optimization centralized calendar maintenance</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Planning Optimization suggestions to optimize existing supply</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Planning Optimization support for subcontracting</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March 7-11, 2022</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623276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planning priority support for production orders.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with version 10.0.25 as part of the feature named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Priority driven MRP support for Planning Optimization</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November 12-18,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2364020"/>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November 12-18,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1547292"/>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process time calculation formulas, production route with overlap, and production operation number on requirement transactions.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Enhanced error messages for production scheduling related to timeout, capacity could not be found, and cyclic route.</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Improved consistency when calculating receipt dates and issue dates on both planned orders and firmed orders.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October 22-27,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3470137"/>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considering scrap percentage in processing time calculation.</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operation number and materials usage during scheduling.</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October 5-7,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420104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production route job types: Queue before, Queue after, and Transport time.</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September 25-30,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3606381"/>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support for master plans with Scheduling method set to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Operations scheduling</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 the Route groups page, respect settings for the Activation, Working time, and Capacity check boxes for rows with a Route/job type of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Setup</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Process</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Operations scheduling is available in feature management as of version 10.0.20.</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September 9–17,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3643292"/>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25–30,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6844335"/>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Lead time field to planned orders.</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performance, quality, and stability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August 12–17,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7716849"/>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Added resource type requirements for infinite capacity scheduling.</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Improved resource efficiency and calendar efficiency for infinite capacity scheduling.</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 more information, see </a:t>
                      </a:r>
                      <a:r>
                        <a:rPr lang="en-US" sz="1100" u="sng">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Scheduling with infinite capacity</a:t>
                      </a: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Available in feature management as of version 10.0.20.</a:t>
                      </a:r>
                    </a:p>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Feature name: </a:t>
                      </a:r>
                      <a:r>
                        <a:rPr lang="en-US" sz="1100" i="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Infinite capacity scheduling for Planning Optimization</a:t>
                      </a:r>
                      <a:endPar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July 6–12,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5850183"/>
                  </a:ext>
                </a:extLst>
              </a:tr>
              <a:tr h="370840">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General quality improvements.</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 feature management is required.</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July 6–12, 2021</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323784"/>
                  </a:ext>
                </a:extLst>
              </a:tr>
            </a:tbl>
          </a:graphicData>
        </a:graphic>
      </p:graphicFrame>
    </p:spTree>
    <p:extLst>
      <p:ext uri="{BB962C8B-B14F-4D97-AF65-F5344CB8AC3E}">
        <p14:creationId xmlns:p14="http://schemas.microsoft.com/office/powerpoint/2010/main" val="2701138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Tax calculation Service</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sz="2000" dirty="0"/>
              <a:t>Out-of-the-box integration with Dynamics 365 Finance, Dynamics 365 Supply Chain Management, and Dynamics 365 Project Operations.</a:t>
            </a:r>
          </a:p>
          <a:p>
            <a:r>
              <a:rPr lang="en-US" sz="2000" dirty="0"/>
              <a:t>Configuration of tax service through the Regulatory Configuration Service (RCS), which is an enhanced version of the Electronic Reporting designer available as a standalone service.</a:t>
            </a:r>
          </a:p>
          <a:p>
            <a:r>
              <a:rPr lang="en-US" sz="2000" dirty="0"/>
              <a:t>Configurable tax matrix to automatically determine tax codes and rates.</a:t>
            </a:r>
          </a:p>
          <a:p>
            <a:r>
              <a:rPr lang="en-US" sz="2000" dirty="0"/>
              <a:t>Configurable tax matrix to automatically determine VAT ID.</a:t>
            </a:r>
          </a:p>
          <a:p>
            <a:r>
              <a:rPr lang="en-US" sz="2000" dirty="0"/>
              <a:t>Configurable tax calculation designer to define formulas and conditions.</a:t>
            </a:r>
          </a:p>
          <a:p>
            <a:r>
              <a:rPr lang="en-US" sz="2000" dirty="0"/>
              <a:t>Shared tax determination and calculation solution across legal entities.</a:t>
            </a:r>
          </a:p>
        </p:txBody>
      </p:sp>
    </p:spTree>
    <p:extLst>
      <p:ext uri="{BB962C8B-B14F-4D97-AF65-F5344CB8AC3E}">
        <p14:creationId xmlns:p14="http://schemas.microsoft.com/office/powerpoint/2010/main" val="34452884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Tax calculation Service</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endParaRPr lang="en-US"/>
          </a:p>
        </p:txBody>
      </p:sp>
      <p:pic>
        <p:nvPicPr>
          <p:cNvPr id="3074" name="Picture 2" descr="Dynamics 365 Finance &amp; Operations: Tax Calculation Service | OutSmartTeam">
            <a:extLst>
              <a:ext uri="{FF2B5EF4-FFF2-40B4-BE49-F238E27FC236}">
                <a16:creationId xmlns:a16="http://schemas.microsoft.com/office/drawing/2014/main" id="{F8FDE2C5-E9EB-BEF6-2C4B-3A72670F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23281"/>
            <a:ext cx="9467461" cy="532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3950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402C94-FBEA-1C47-48F8-629D5D151A5E}"/>
              </a:ext>
            </a:extLst>
          </p:cNvPr>
          <p:cNvSpPr>
            <a:spLocks noGrp="1"/>
          </p:cNvSpPr>
          <p:nvPr>
            <p:ph type="body" sz="quarter" idx="12"/>
          </p:nvPr>
        </p:nvSpPr>
        <p:spPr/>
        <p:txBody>
          <a:bodyPr/>
          <a:lstStyle/>
          <a:p>
            <a:r>
              <a:rPr lang="en-US" dirty="0"/>
              <a:t>Tax Calculation Service</a:t>
            </a:r>
          </a:p>
        </p:txBody>
      </p:sp>
      <p:sp>
        <p:nvSpPr>
          <p:cNvPr id="3" name="Text Placeholder 2">
            <a:extLst>
              <a:ext uri="{FF2B5EF4-FFF2-40B4-BE49-F238E27FC236}">
                <a16:creationId xmlns:a16="http://schemas.microsoft.com/office/drawing/2014/main" id="{68FA24CA-BD5A-8ECF-AECE-A71DC7C4F815}"/>
              </a:ext>
            </a:extLst>
          </p:cNvPr>
          <p:cNvSpPr>
            <a:spLocks noGrp="1"/>
          </p:cNvSpPr>
          <p:nvPr>
            <p:ph type="body" sz="quarter" idx="10"/>
          </p:nvPr>
        </p:nvSpPr>
        <p:spPr/>
        <p:txBody>
          <a:bodyPr/>
          <a:lstStyle/>
          <a:p>
            <a:r>
              <a:rPr lang="en-US" dirty="0"/>
              <a:t>Too much to talk about for specifics because its about taxes</a:t>
            </a:r>
          </a:p>
          <a:p>
            <a:r>
              <a:rPr lang="en-US" dirty="0">
                <a:hlinkClick r:id="rId2"/>
              </a:rPr>
              <a:t>https://learn.microsoft.com/en-us/dynamics365/finance/localizations/global-tax-calcuation-service-overview?toc=%2Fdynamics365%2Ffinance%2Ftoc.json</a:t>
            </a:r>
            <a:endParaRPr lang="en-US" dirty="0"/>
          </a:p>
          <a:p>
            <a:endParaRPr lang="en-US" dirty="0"/>
          </a:p>
        </p:txBody>
      </p:sp>
    </p:spTree>
    <p:extLst>
      <p:ext uri="{BB962C8B-B14F-4D97-AF65-F5344CB8AC3E}">
        <p14:creationId xmlns:p14="http://schemas.microsoft.com/office/powerpoint/2010/main" val="368894470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a:xfrm>
            <a:off x="741364" y="164813"/>
            <a:ext cx="8750980" cy="1169551"/>
          </a:xfrm>
        </p:spPr>
        <p:txBody>
          <a:bodyPr/>
          <a:lstStyle/>
          <a:p>
            <a:r>
              <a:rPr lang="en-US" dirty="0"/>
              <a:t>Finance Insights</a:t>
            </a:r>
          </a:p>
          <a:p>
            <a:endParaRPr lang="en-US" dirty="0"/>
          </a:p>
        </p:txBody>
      </p:sp>
      <p:pic>
        <p:nvPicPr>
          <p:cNvPr id="5" name="Picture 4">
            <a:extLst>
              <a:ext uri="{FF2B5EF4-FFF2-40B4-BE49-F238E27FC236}">
                <a16:creationId xmlns:a16="http://schemas.microsoft.com/office/drawing/2014/main" id="{FEC5B2AC-460C-1560-CC85-5E404A83B889}"/>
              </a:ext>
            </a:extLst>
          </p:cNvPr>
          <p:cNvPicPr>
            <a:picLocks noChangeAspect="1"/>
          </p:cNvPicPr>
          <p:nvPr/>
        </p:nvPicPr>
        <p:blipFill>
          <a:blip r:embed="rId3"/>
          <a:stretch>
            <a:fillRect/>
          </a:stretch>
        </p:blipFill>
        <p:spPr>
          <a:xfrm>
            <a:off x="270867" y="1402833"/>
            <a:ext cx="11650265" cy="4251519"/>
          </a:xfrm>
          <a:prstGeom prst="rect">
            <a:avLst/>
          </a:prstGeom>
        </p:spPr>
      </p:pic>
      <p:sp>
        <p:nvSpPr>
          <p:cNvPr id="9" name="TextBox 8">
            <a:extLst>
              <a:ext uri="{FF2B5EF4-FFF2-40B4-BE49-F238E27FC236}">
                <a16:creationId xmlns:a16="http://schemas.microsoft.com/office/drawing/2014/main" id="{E22FD5FE-AC4E-4251-19C9-0C9C3902C9B2}"/>
              </a:ext>
            </a:extLst>
          </p:cNvPr>
          <p:cNvSpPr txBox="1"/>
          <p:nvPr/>
        </p:nvSpPr>
        <p:spPr>
          <a:xfrm>
            <a:off x="270867" y="974449"/>
            <a:ext cx="61022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Poppins" panose="00000500000000000000" pitchFamily="2" charset="0"/>
                <a:cs typeface="Poppins" panose="00000500000000000000" pitchFamily="2" charset="0"/>
              </a:rPr>
              <a:t>Enables customer payment predictions</a:t>
            </a:r>
          </a:p>
        </p:txBody>
      </p:sp>
    </p:spTree>
    <p:extLst>
      <p:ext uri="{BB962C8B-B14F-4D97-AF65-F5344CB8AC3E}">
        <p14:creationId xmlns:p14="http://schemas.microsoft.com/office/powerpoint/2010/main" val="174523385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5B2AC-460C-1560-CC85-5E404A83B889}"/>
              </a:ext>
            </a:extLst>
          </p:cNvPr>
          <p:cNvPicPr>
            <a:picLocks noChangeAspect="1"/>
          </p:cNvPicPr>
          <p:nvPr/>
        </p:nvPicPr>
        <p:blipFill>
          <a:blip r:embed="rId3"/>
          <a:stretch>
            <a:fillRect/>
          </a:stretch>
        </p:blipFill>
        <p:spPr>
          <a:xfrm>
            <a:off x="-16227962" y="-791897"/>
            <a:ext cx="23644071" cy="8628406"/>
          </a:xfrm>
          <a:prstGeom prst="rect">
            <a:avLst/>
          </a:prstGeom>
        </p:spPr>
      </p:pic>
    </p:spTree>
    <p:extLst>
      <p:ext uri="{BB962C8B-B14F-4D97-AF65-F5344CB8AC3E}">
        <p14:creationId xmlns:p14="http://schemas.microsoft.com/office/powerpoint/2010/main" val="735677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a:xfrm>
            <a:off x="741364" y="164813"/>
            <a:ext cx="8750980" cy="1169551"/>
          </a:xfrm>
        </p:spPr>
        <p:txBody>
          <a:bodyPr/>
          <a:lstStyle/>
          <a:p>
            <a:r>
              <a:rPr lang="en-US" dirty="0"/>
              <a:t>Finance Insights</a:t>
            </a:r>
          </a:p>
          <a:p>
            <a:endParaRPr lang="en-US" dirty="0"/>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sz="2800" dirty="0"/>
              <a:t>Enables cash flow forecasting</a:t>
            </a:r>
          </a:p>
          <a:p>
            <a:r>
              <a:rPr lang="en-US" sz="2800" dirty="0"/>
              <a:t>Give the “model” more data to make it more accurate</a:t>
            </a:r>
          </a:p>
          <a:p>
            <a:r>
              <a:rPr lang="en-US" sz="2800" dirty="0"/>
              <a:t>monitor and manage their cash balances effectively</a:t>
            </a:r>
          </a:p>
          <a:p>
            <a:r>
              <a:rPr lang="en-US" sz="2800" dirty="0"/>
              <a:t>What-if Analysis</a:t>
            </a:r>
          </a:p>
          <a:p>
            <a:r>
              <a:rPr lang="en-US" sz="2800" dirty="0"/>
              <a:t>Review forecasts in multiple currencies, legal entities with filters</a:t>
            </a:r>
          </a:p>
          <a:p>
            <a:endParaRPr lang="en-US" sz="2800" dirty="0"/>
          </a:p>
        </p:txBody>
      </p:sp>
    </p:spTree>
    <p:extLst>
      <p:ext uri="{BB962C8B-B14F-4D97-AF65-F5344CB8AC3E}">
        <p14:creationId xmlns:p14="http://schemas.microsoft.com/office/powerpoint/2010/main" val="36469893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F39873-25C8-FED8-7DE3-93F267DA0F44}"/>
              </a:ext>
            </a:extLst>
          </p:cNvPr>
          <p:cNvSpPr>
            <a:spLocks noGrp="1"/>
          </p:cNvSpPr>
          <p:nvPr>
            <p:ph type="body" sz="quarter" idx="12"/>
          </p:nvPr>
        </p:nvSpPr>
        <p:spPr/>
        <p:txBody>
          <a:bodyPr/>
          <a:lstStyle/>
          <a:p>
            <a:r>
              <a:rPr lang="en-US" dirty="0"/>
              <a:t>Gift Card Giveaway</a:t>
            </a:r>
          </a:p>
        </p:txBody>
      </p:sp>
      <p:sp>
        <p:nvSpPr>
          <p:cNvPr id="3" name="Text Placeholder 2">
            <a:extLst>
              <a:ext uri="{FF2B5EF4-FFF2-40B4-BE49-F238E27FC236}">
                <a16:creationId xmlns:a16="http://schemas.microsoft.com/office/drawing/2014/main" id="{B456BF5B-B8A3-5727-BCB2-B4172634F4D3}"/>
              </a:ext>
            </a:extLst>
          </p:cNvPr>
          <p:cNvSpPr>
            <a:spLocks noGrp="1"/>
          </p:cNvSpPr>
          <p:nvPr>
            <p:ph type="body" sz="quarter" idx="10"/>
          </p:nvPr>
        </p:nvSpPr>
        <p:spPr/>
        <p:txBody>
          <a:bodyPr/>
          <a:lstStyle/>
          <a:p>
            <a:r>
              <a:rPr lang="en-US" dirty="0"/>
              <a:t>….. At the end</a:t>
            </a:r>
          </a:p>
        </p:txBody>
      </p:sp>
      <p:pic>
        <p:nvPicPr>
          <p:cNvPr id="5" name="Picture 4"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181405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8674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a:xfrm>
            <a:off x="741364" y="164813"/>
            <a:ext cx="8750980" cy="1169551"/>
          </a:xfrm>
        </p:spPr>
        <p:txBody>
          <a:bodyPr/>
          <a:lstStyle/>
          <a:p>
            <a:r>
              <a:rPr lang="en-US" dirty="0"/>
              <a:t>Finance Insights</a:t>
            </a:r>
          </a:p>
          <a:p>
            <a:endParaRPr lang="en-US" dirty="0"/>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sz="2800" dirty="0"/>
              <a:t>Features to enable:</a:t>
            </a:r>
          </a:p>
          <a:p>
            <a:r>
              <a:rPr lang="en-US" sz="2800" dirty="0"/>
              <a:t>payment predictions</a:t>
            </a:r>
          </a:p>
          <a:p>
            <a:r>
              <a:rPr lang="en-US" sz="2800" dirty="0"/>
              <a:t>Cash flow forecasts</a:t>
            </a:r>
          </a:p>
          <a:p>
            <a:r>
              <a:rPr lang="en-US" sz="2800" dirty="0"/>
              <a:t>Budget proposal</a:t>
            </a:r>
          </a:p>
        </p:txBody>
      </p:sp>
    </p:spTree>
    <p:extLst>
      <p:ext uri="{BB962C8B-B14F-4D97-AF65-F5344CB8AC3E}">
        <p14:creationId xmlns:p14="http://schemas.microsoft.com/office/powerpoint/2010/main" val="169132432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4FAFCC-AB83-CBA8-382A-DC34F781DA68}"/>
              </a:ext>
            </a:extLst>
          </p:cNvPr>
          <p:cNvSpPr>
            <a:spLocks noGrp="1"/>
          </p:cNvSpPr>
          <p:nvPr>
            <p:ph type="body" sz="quarter" idx="12"/>
          </p:nvPr>
        </p:nvSpPr>
        <p:spPr/>
        <p:txBody>
          <a:bodyPr/>
          <a:lstStyle/>
          <a:p>
            <a:r>
              <a:rPr lang="en-US" dirty="0"/>
              <a:t>Finance Insights</a:t>
            </a:r>
          </a:p>
        </p:txBody>
      </p:sp>
      <p:sp>
        <p:nvSpPr>
          <p:cNvPr id="3" name="Text Placeholder 2">
            <a:extLst>
              <a:ext uri="{FF2B5EF4-FFF2-40B4-BE49-F238E27FC236}">
                <a16:creationId xmlns:a16="http://schemas.microsoft.com/office/drawing/2014/main" id="{840E15BD-0FC4-0AD0-9064-A47FA12B8F5F}"/>
              </a:ext>
            </a:extLst>
          </p:cNvPr>
          <p:cNvSpPr>
            <a:spLocks noGrp="1"/>
          </p:cNvSpPr>
          <p:nvPr>
            <p:ph type="body" sz="quarter" idx="10"/>
          </p:nvPr>
        </p:nvSpPr>
        <p:spPr/>
        <p:txBody>
          <a:bodyPr/>
          <a:lstStyle/>
          <a:p>
            <a:r>
              <a:rPr lang="en-US" dirty="0">
                <a:hlinkClick r:id="rId2"/>
              </a:rPr>
              <a:t>https://learn.microsoft.com/en-us/dynamics365/finance/finance-insights/enable-cust-paymnt-prediction</a:t>
            </a:r>
            <a:endParaRPr lang="en-US" dirty="0"/>
          </a:p>
          <a:p>
            <a:r>
              <a:rPr lang="en-US" dirty="0">
                <a:hlinkClick r:id="rId3"/>
              </a:rPr>
              <a:t>https://learn.microsoft.com/en-us/dynamics365/finance/finance-insights/enable-cash-flow-forecasting</a:t>
            </a:r>
            <a:endParaRPr lang="en-US" dirty="0"/>
          </a:p>
          <a:p>
            <a:r>
              <a:rPr lang="en-US" dirty="0">
                <a:hlinkClick r:id="rId4"/>
              </a:rPr>
              <a:t>https://learn.microsoft.com/en-us/dynamics365/finance/finance-insights/external-data-in-cash-flow</a:t>
            </a:r>
            <a:endParaRPr lang="en-US" dirty="0"/>
          </a:p>
          <a:p>
            <a:endParaRPr lang="en-US" dirty="0"/>
          </a:p>
          <a:p>
            <a:endParaRPr lang="en-US" dirty="0"/>
          </a:p>
        </p:txBody>
      </p:sp>
    </p:spTree>
    <p:extLst>
      <p:ext uri="{BB962C8B-B14F-4D97-AF65-F5344CB8AC3E}">
        <p14:creationId xmlns:p14="http://schemas.microsoft.com/office/powerpoint/2010/main" val="328844629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Expense Management</a:t>
            </a:r>
          </a:p>
        </p:txBody>
      </p:sp>
      <p:sp>
        <p:nvSpPr>
          <p:cNvPr id="3" name="Text Placeholder 2">
            <a:extLst>
              <a:ext uri="{FF2B5EF4-FFF2-40B4-BE49-F238E27FC236}">
                <a16:creationId xmlns:a16="http://schemas.microsoft.com/office/drawing/2014/main" id="{FAE23E16-93B7-18A8-9098-01325305BD1E}"/>
              </a:ext>
            </a:extLst>
          </p:cNvPr>
          <p:cNvSpPr>
            <a:spLocks noGrp="1"/>
          </p:cNvSpPr>
          <p:nvPr>
            <p:ph type="body" sz="quarter" idx="10"/>
          </p:nvPr>
        </p:nvSpPr>
        <p:spPr/>
        <p:txBody>
          <a:bodyPr/>
          <a:lstStyle/>
          <a:p>
            <a:r>
              <a:rPr lang="en-US" dirty="0"/>
              <a:t>“Expense Reports Reimagined”</a:t>
            </a:r>
          </a:p>
        </p:txBody>
      </p:sp>
      <p:pic>
        <p:nvPicPr>
          <p:cNvPr id="2050" name="Picture 2">
            <a:extLst>
              <a:ext uri="{FF2B5EF4-FFF2-40B4-BE49-F238E27FC236}">
                <a16:creationId xmlns:a16="http://schemas.microsoft.com/office/drawing/2014/main" id="{6E19B8A0-4F3D-1877-E68B-E286B55B7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808" y="1580924"/>
            <a:ext cx="8590384" cy="458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53406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Expense Management</a:t>
            </a:r>
          </a:p>
        </p:txBody>
      </p:sp>
      <p:sp>
        <p:nvSpPr>
          <p:cNvPr id="5" name="Text Placeholder 4">
            <a:extLst>
              <a:ext uri="{FF2B5EF4-FFF2-40B4-BE49-F238E27FC236}">
                <a16:creationId xmlns:a16="http://schemas.microsoft.com/office/drawing/2014/main" id="{F38CE42C-A5A7-5296-2E08-8163AA83D84D}"/>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10566DB0-A775-1E05-ACA0-9723F3357C95}"/>
              </a:ext>
            </a:extLst>
          </p:cNvPr>
          <p:cNvPicPr>
            <a:picLocks noChangeAspect="1"/>
          </p:cNvPicPr>
          <p:nvPr/>
        </p:nvPicPr>
        <p:blipFill>
          <a:blip r:embed="rId3"/>
          <a:stretch>
            <a:fillRect/>
          </a:stretch>
        </p:blipFill>
        <p:spPr>
          <a:xfrm>
            <a:off x="975049" y="929514"/>
            <a:ext cx="10241902" cy="5306474"/>
          </a:xfrm>
          <a:prstGeom prst="rect">
            <a:avLst/>
          </a:prstGeom>
        </p:spPr>
      </p:pic>
    </p:spTree>
    <p:extLst>
      <p:ext uri="{BB962C8B-B14F-4D97-AF65-F5344CB8AC3E}">
        <p14:creationId xmlns:p14="http://schemas.microsoft.com/office/powerpoint/2010/main" val="13662453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0F0B8-AA7C-E09F-CCEE-A342E2B02B37}"/>
              </a:ext>
            </a:extLst>
          </p:cNvPr>
          <p:cNvSpPr>
            <a:spLocks noGrp="1"/>
          </p:cNvSpPr>
          <p:nvPr>
            <p:ph type="body" sz="quarter" idx="12"/>
          </p:nvPr>
        </p:nvSpPr>
        <p:spPr/>
        <p:txBody>
          <a:bodyPr/>
          <a:lstStyle/>
          <a:p>
            <a:r>
              <a:rPr lang="en-US" dirty="0"/>
              <a:t>Expense Management</a:t>
            </a:r>
          </a:p>
        </p:txBody>
      </p:sp>
      <p:pic>
        <p:nvPicPr>
          <p:cNvPr id="4098" name="Picture 2">
            <a:extLst>
              <a:ext uri="{FF2B5EF4-FFF2-40B4-BE49-F238E27FC236}">
                <a16:creationId xmlns:a16="http://schemas.microsoft.com/office/drawing/2014/main" id="{3C57FF73-DA54-513E-4757-714116059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375" y="923224"/>
            <a:ext cx="8671249" cy="535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0075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02EC3541-01BD-A10C-6AEE-C0DF758BD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313" y="1645"/>
            <a:ext cx="5197373" cy="78891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CA54B8-D70C-670E-0A8E-E70A0EE72FFE}"/>
              </a:ext>
            </a:extLst>
          </p:cNvPr>
          <p:cNvSpPr/>
          <p:nvPr/>
        </p:nvSpPr>
        <p:spPr>
          <a:xfrm>
            <a:off x="5075853" y="1312506"/>
            <a:ext cx="1561323" cy="34834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46DD1CA2-A60B-D357-45BE-9E8111F9CA83}"/>
              </a:ext>
            </a:extLst>
          </p:cNvPr>
          <p:cNvSpPr/>
          <p:nvPr/>
        </p:nvSpPr>
        <p:spPr>
          <a:xfrm>
            <a:off x="6270171" y="2189584"/>
            <a:ext cx="886409" cy="2892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B47981D2-B60C-8406-27DA-5A8CD42FB464}"/>
              </a:ext>
            </a:extLst>
          </p:cNvPr>
          <p:cNvSpPr/>
          <p:nvPr/>
        </p:nvSpPr>
        <p:spPr>
          <a:xfrm>
            <a:off x="6326155" y="3632719"/>
            <a:ext cx="830425" cy="2160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Arrow: Up 7">
            <a:extLst>
              <a:ext uri="{FF2B5EF4-FFF2-40B4-BE49-F238E27FC236}">
                <a16:creationId xmlns:a16="http://schemas.microsoft.com/office/drawing/2014/main" id="{75EDC339-DAAF-D6B5-B637-917C1E713AD8}"/>
              </a:ext>
            </a:extLst>
          </p:cNvPr>
          <p:cNvSpPr/>
          <p:nvPr/>
        </p:nvSpPr>
        <p:spPr>
          <a:xfrm>
            <a:off x="6108440" y="5859624"/>
            <a:ext cx="124409" cy="628261"/>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29574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02EC3541-01BD-A10C-6AEE-C0DF758BD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51" y="0"/>
            <a:ext cx="9154997" cy="1389655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B16111AF-2AA8-0B29-9312-2D399709D78D}"/>
              </a:ext>
            </a:extLst>
          </p:cNvPr>
          <p:cNvSpPr/>
          <p:nvPr/>
        </p:nvSpPr>
        <p:spPr>
          <a:xfrm>
            <a:off x="6096000" y="1455576"/>
            <a:ext cx="510073" cy="1013926"/>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4174357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F71A84-9FF6-4690-D979-FEFA81A7B08A}"/>
              </a:ext>
            </a:extLst>
          </p:cNvPr>
          <p:cNvSpPr>
            <a:spLocks noGrp="1"/>
          </p:cNvSpPr>
          <p:nvPr>
            <p:ph type="body" sz="quarter" idx="10"/>
          </p:nvPr>
        </p:nvSpPr>
        <p:spPr/>
        <p:txBody>
          <a:bodyPr/>
          <a:lstStyle/>
          <a:p>
            <a:r>
              <a:rPr lang="en-US" dirty="0"/>
              <a:t>Includes feature “Expense Reports Reimagined”</a:t>
            </a:r>
          </a:p>
          <a:p>
            <a:r>
              <a:rPr lang="en-US" dirty="0">
                <a:hlinkClick r:id="rId2"/>
              </a:rPr>
              <a:t>https://learn.microsoft.com/en-us/dynamics365/project-operations/expense/expense-reports-reimagined</a:t>
            </a:r>
            <a:endParaRPr lang="en-US" dirty="0"/>
          </a:p>
          <a:p>
            <a:r>
              <a:rPr lang="en-US" dirty="0"/>
              <a:t>Lots of related functionality, options, configs</a:t>
            </a:r>
          </a:p>
          <a:p>
            <a:r>
              <a:rPr lang="en-US" dirty="0"/>
              <a:t>Receipt OCR is only available in USA, UK, CAN, and AUS. EU support is limited to English receipts at the moment.</a:t>
            </a:r>
          </a:p>
          <a:p>
            <a:endParaRPr lang="en-US" dirty="0"/>
          </a:p>
        </p:txBody>
      </p:sp>
      <p:sp>
        <p:nvSpPr>
          <p:cNvPr id="3" name="Text Placeholder 2">
            <a:extLst>
              <a:ext uri="{FF2B5EF4-FFF2-40B4-BE49-F238E27FC236}">
                <a16:creationId xmlns:a16="http://schemas.microsoft.com/office/drawing/2014/main" id="{79332697-3E00-6315-0592-5E0BA8BA2F9B}"/>
              </a:ext>
            </a:extLst>
          </p:cNvPr>
          <p:cNvSpPr>
            <a:spLocks noGrp="1"/>
          </p:cNvSpPr>
          <p:nvPr>
            <p:ph type="body" sz="quarter" idx="12"/>
          </p:nvPr>
        </p:nvSpPr>
        <p:spPr/>
        <p:txBody>
          <a:bodyPr/>
          <a:lstStyle/>
          <a:p>
            <a:r>
              <a:rPr lang="en-US" dirty="0"/>
              <a:t>Expense Management</a:t>
            </a:r>
          </a:p>
        </p:txBody>
      </p:sp>
    </p:spTree>
    <p:extLst>
      <p:ext uri="{BB962C8B-B14F-4D97-AF65-F5344CB8AC3E}">
        <p14:creationId xmlns:p14="http://schemas.microsoft.com/office/powerpoint/2010/main" val="332482922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EECC8-05D3-B245-3CFD-40DB131C3C8C}"/>
              </a:ext>
            </a:extLst>
          </p:cNvPr>
          <p:cNvSpPr>
            <a:spLocks noGrp="1"/>
          </p:cNvSpPr>
          <p:nvPr>
            <p:ph type="body" sz="quarter" idx="12"/>
          </p:nvPr>
        </p:nvSpPr>
        <p:spPr/>
        <p:txBody>
          <a:bodyPr/>
          <a:lstStyle/>
          <a:p>
            <a:r>
              <a:rPr lang="en-US" dirty="0"/>
              <a:t>Electronic Invoicing</a:t>
            </a:r>
          </a:p>
        </p:txBody>
      </p:sp>
      <p:sp>
        <p:nvSpPr>
          <p:cNvPr id="3" name="Text Placeholder 2">
            <a:extLst>
              <a:ext uri="{FF2B5EF4-FFF2-40B4-BE49-F238E27FC236}">
                <a16:creationId xmlns:a16="http://schemas.microsoft.com/office/drawing/2014/main" id="{F7B931AB-B06B-BB47-BD22-CEBCA2DE2898}"/>
              </a:ext>
            </a:extLst>
          </p:cNvPr>
          <p:cNvSpPr>
            <a:spLocks noGrp="1"/>
          </p:cNvSpPr>
          <p:nvPr>
            <p:ph type="body" sz="quarter" idx="10"/>
          </p:nvPr>
        </p:nvSpPr>
        <p:spPr/>
        <p:txBody>
          <a:bodyPr/>
          <a:lstStyle/>
          <a:p>
            <a:r>
              <a:rPr lang="en-US" dirty="0"/>
              <a:t>Fast and easy adoption of country/region-specific requirements</a:t>
            </a:r>
          </a:p>
          <a:p>
            <a:r>
              <a:rPr lang="en-US" dirty="0"/>
              <a:t>Standardized implementations of an Electronic invoicing solution</a:t>
            </a:r>
          </a:p>
          <a:p>
            <a:r>
              <a:rPr lang="en-US" dirty="0"/>
              <a:t>Enhanced traceability of document history</a:t>
            </a:r>
          </a:p>
          <a:p>
            <a:r>
              <a:rPr lang="en-US" dirty="0"/>
              <a:t>Easily adjustable configurations that don't require code changes</a:t>
            </a:r>
          </a:p>
          <a:p>
            <a:r>
              <a:rPr lang="en-US" dirty="0"/>
              <a:t>Simplified configuration packaging</a:t>
            </a:r>
          </a:p>
          <a:p>
            <a:r>
              <a:rPr lang="en-US" dirty="0"/>
              <a:t>Built-in export, import, and integration, and easy extensibility in the processing of e-invoice documents</a:t>
            </a:r>
          </a:p>
          <a:p>
            <a:r>
              <a:rPr lang="en-US" dirty="0"/>
              <a:t>Easy reuse of the same export, import, and integration configurations across companies</a:t>
            </a:r>
          </a:p>
          <a:p>
            <a:r>
              <a:rPr lang="en-US" dirty="0"/>
              <a:t>Tech Talk: </a:t>
            </a:r>
            <a:r>
              <a:rPr lang="en-US" dirty="0">
                <a:hlinkClick r:id="rId3"/>
              </a:rPr>
              <a:t>https://www.youtube.com/watch?v=Eo1VtUiL14E</a:t>
            </a:r>
            <a:endParaRPr lang="en-US" dirty="0"/>
          </a:p>
        </p:txBody>
      </p:sp>
    </p:spTree>
    <p:extLst>
      <p:ext uri="{BB962C8B-B14F-4D97-AF65-F5344CB8AC3E}">
        <p14:creationId xmlns:p14="http://schemas.microsoft.com/office/powerpoint/2010/main" val="167937786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EECC8-05D3-B245-3CFD-40DB131C3C8C}"/>
              </a:ext>
            </a:extLst>
          </p:cNvPr>
          <p:cNvSpPr>
            <a:spLocks noGrp="1"/>
          </p:cNvSpPr>
          <p:nvPr>
            <p:ph type="body" sz="quarter" idx="12"/>
          </p:nvPr>
        </p:nvSpPr>
        <p:spPr/>
        <p:txBody>
          <a:bodyPr/>
          <a:lstStyle/>
          <a:p>
            <a:r>
              <a:rPr lang="en-US" dirty="0"/>
              <a:t>Electronic Invoicing</a:t>
            </a:r>
          </a:p>
        </p:txBody>
      </p:sp>
      <p:sp>
        <p:nvSpPr>
          <p:cNvPr id="3" name="Text Placeholder 2">
            <a:extLst>
              <a:ext uri="{FF2B5EF4-FFF2-40B4-BE49-F238E27FC236}">
                <a16:creationId xmlns:a16="http://schemas.microsoft.com/office/drawing/2014/main" id="{F7B931AB-B06B-BB47-BD22-CEBCA2DE2898}"/>
              </a:ext>
            </a:extLst>
          </p:cNvPr>
          <p:cNvSpPr>
            <a:spLocks noGrp="1"/>
          </p:cNvSpPr>
          <p:nvPr>
            <p:ph type="body" sz="quarter" idx="10"/>
          </p:nvPr>
        </p:nvSpPr>
        <p:spPr/>
        <p:txBody>
          <a:bodyPr/>
          <a:lstStyle/>
          <a:p>
            <a:endParaRPr lang="en-US" dirty="0"/>
          </a:p>
        </p:txBody>
      </p:sp>
      <p:pic>
        <p:nvPicPr>
          <p:cNvPr id="7170" name="Picture 2">
            <a:extLst>
              <a:ext uri="{FF2B5EF4-FFF2-40B4-BE49-F238E27FC236}">
                <a16:creationId xmlns:a16="http://schemas.microsoft.com/office/drawing/2014/main" id="{82FC9C3B-6268-7A92-9A3D-BFE487F89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334" y="994728"/>
            <a:ext cx="7034699" cy="53418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318D54F-1E1D-66D8-BB02-43FA775616C8}"/>
              </a:ext>
            </a:extLst>
          </p:cNvPr>
          <p:cNvSpPr/>
          <p:nvPr/>
        </p:nvSpPr>
        <p:spPr>
          <a:xfrm>
            <a:off x="2534771" y="994728"/>
            <a:ext cx="7644653" cy="25552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Rectangle 6">
            <a:extLst>
              <a:ext uri="{FF2B5EF4-FFF2-40B4-BE49-F238E27FC236}">
                <a16:creationId xmlns:a16="http://schemas.microsoft.com/office/drawing/2014/main" id="{C7D03854-AC4B-DE38-0012-90C52E34FF1A}"/>
              </a:ext>
            </a:extLst>
          </p:cNvPr>
          <p:cNvSpPr/>
          <p:nvPr/>
        </p:nvSpPr>
        <p:spPr>
          <a:xfrm>
            <a:off x="2494967" y="4086842"/>
            <a:ext cx="4254805" cy="219945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Rectangle 7">
            <a:extLst>
              <a:ext uri="{FF2B5EF4-FFF2-40B4-BE49-F238E27FC236}">
                <a16:creationId xmlns:a16="http://schemas.microsoft.com/office/drawing/2014/main" id="{340F6D9D-D851-43E1-8447-6A40F0D71EEF}"/>
              </a:ext>
            </a:extLst>
          </p:cNvPr>
          <p:cNvSpPr/>
          <p:nvPr/>
        </p:nvSpPr>
        <p:spPr>
          <a:xfrm>
            <a:off x="7930976" y="4270344"/>
            <a:ext cx="1766057" cy="196564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Rectangle 8">
            <a:extLst>
              <a:ext uri="{FF2B5EF4-FFF2-40B4-BE49-F238E27FC236}">
                <a16:creationId xmlns:a16="http://schemas.microsoft.com/office/drawing/2014/main" id="{C194D89F-EA1D-F825-9FDA-9E4E1D7B938D}"/>
              </a:ext>
            </a:extLst>
          </p:cNvPr>
          <p:cNvSpPr/>
          <p:nvPr/>
        </p:nvSpPr>
        <p:spPr>
          <a:xfrm>
            <a:off x="2428750" y="3612481"/>
            <a:ext cx="7750674" cy="32278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0453726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9C8236-9459-E007-8B7E-AAB7AABBDAB9}"/>
              </a:ext>
            </a:extLst>
          </p:cNvPr>
          <p:cNvSpPr>
            <a:spLocks noGrp="1"/>
          </p:cNvSpPr>
          <p:nvPr>
            <p:ph type="body" sz="quarter" idx="10"/>
          </p:nvPr>
        </p:nvSpPr>
        <p:spPr/>
        <p:txBody>
          <a:bodyPr/>
          <a:lstStyle/>
          <a:p>
            <a:r>
              <a:rPr lang="en-US" sz="2800" dirty="0"/>
              <a:t>What is a Microservice?</a:t>
            </a:r>
          </a:p>
          <a:p>
            <a:r>
              <a:rPr lang="en-US" sz="2800" dirty="0"/>
              <a:t>How do they work?</a:t>
            </a:r>
          </a:p>
          <a:p>
            <a:r>
              <a:rPr lang="en-US" sz="2800" dirty="0"/>
              <a:t>Benefits and Drawbacks</a:t>
            </a:r>
          </a:p>
          <a:p>
            <a:r>
              <a:rPr lang="en-US" sz="2800" dirty="0"/>
              <a:t>What options are available?</a:t>
            </a:r>
          </a:p>
          <a:p>
            <a:endParaRPr lang="en-US" sz="2800" dirty="0"/>
          </a:p>
          <a:p>
            <a:endParaRPr lang="en-US" sz="2800" dirty="0"/>
          </a:p>
        </p:txBody>
      </p:sp>
    </p:spTree>
    <p:extLst>
      <p:ext uri="{BB962C8B-B14F-4D97-AF65-F5344CB8AC3E}">
        <p14:creationId xmlns:p14="http://schemas.microsoft.com/office/powerpoint/2010/main" val="423087718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1EECC8-05D3-B245-3CFD-40DB131C3C8C}"/>
              </a:ext>
            </a:extLst>
          </p:cNvPr>
          <p:cNvSpPr>
            <a:spLocks noGrp="1"/>
          </p:cNvSpPr>
          <p:nvPr>
            <p:ph type="body" sz="quarter" idx="12"/>
          </p:nvPr>
        </p:nvSpPr>
        <p:spPr/>
        <p:txBody>
          <a:bodyPr/>
          <a:lstStyle/>
          <a:p>
            <a:r>
              <a:rPr lang="en-US" dirty="0"/>
              <a:t>Electronic Invoicing</a:t>
            </a:r>
          </a:p>
        </p:txBody>
      </p:sp>
      <p:sp>
        <p:nvSpPr>
          <p:cNvPr id="3" name="Text Placeholder 2">
            <a:extLst>
              <a:ext uri="{FF2B5EF4-FFF2-40B4-BE49-F238E27FC236}">
                <a16:creationId xmlns:a16="http://schemas.microsoft.com/office/drawing/2014/main" id="{F7B931AB-B06B-BB47-BD22-CEBCA2DE2898}"/>
              </a:ext>
            </a:extLst>
          </p:cNvPr>
          <p:cNvSpPr>
            <a:spLocks noGrp="1"/>
          </p:cNvSpPr>
          <p:nvPr>
            <p:ph type="body" sz="quarter" idx="10"/>
          </p:nvPr>
        </p:nvSpPr>
        <p:spPr/>
        <p:txBody>
          <a:bodyPr/>
          <a:lstStyle/>
          <a:p>
            <a:endParaRPr lang="en-US"/>
          </a:p>
        </p:txBody>
      </p:sp>
      <p:pic>
        <p:nvPicPr>
          <p:cNvPr id="6146" name="Picture 2">
            <a:extLst>
              <a:ext uri="{FF2B5EF4-FFF2-40B4-BE49-F238E27FC236}">
                <a16:creationId xmlns:a16="http://schemas.microsoft.com/office/drawing/2014/main" id="{D656912B-958B-A2CC-122D-8A22DE378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541" y="941408"/>
            <a:ext cx="8340918" cy="524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5885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Inventory Visibility</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r>
              <a:rPr lang="en-US" dirty="0"/>
              <a:t>Scalable microservice to track near real time on hand inventory</a:t>
            </a:r>
          </a:p>
          <a:p>
            <a:r>
              <a:rPr lang="en-US" dirty="0"/>
              <a:t>Global view of inventory on hand</a:t>
            </a:r>
          </a:p>
          <a:p>
            <a:r>
              <a:rPr lang="en-US" dirty="0"/>
              <a:t>View inventory on hand across site, warehouses, and other sets of dimensions</a:t>
            </a:r>
          </a:p>
          <a:p>
            <a:r>
              <a:rPr lang="en-US" dirty="0"/>
              <a:t>Provides a set of RESTful APIs to </a:t>
            </a:r>
            <a:r>
              <a:rPr lang="en-US" u="sng" dirty="0"/>
              <a:t>view</a:t>
            </a:r>
            <a:r>
              <a:rPr lang="en-US" dirty="0"/>
              <a:t> on hand, </a:t>
            </a:r>
            <a:r>
              <a:rPr lang="en-US" u="sng" dirty="0"/>
              <a:t>adjust</a:t>
            </a:r>
            <a:r>
              <a:rPr lang="en-US" dirty="0"/>
              <a:t> on hands and </a:t>
            </a:r>
            <a:r>
              <a:rPr lang="en-US" u="sng" dirty="0"/>
              <a:t>reserve</a:t>
            </a:r>
            <a:r>
              <a:rPr lang="en-US" dirty="0"/>
              <a:t> on hand</a:t>
            </a:r>
          </a:p>
          <a:p>
            <a:r>
              <a:rPr lang="en-US" dirty="0"/>
              <a:t>Power App to configure new data sources for external systems, dimensions, product index hierarchies, measures and calculated measures</a:t>
            </a:r>
          </a:p>
          <a:p>
            <a:r>
              <a:rPr lang="en-US" dirty="0"/>
              <a:t>Built on Dataverse and provides extensibility</a:t>
            </a:r>
          </a:p>
          <a:p>
            <a:r>
              <a:rPr lang="en-US" dirty="0"/>
              <a:t>Newest version(s) have additional configurations available in F&amp;O to suit your needs</a:t>
            </a:r>
          </a:p>
          <a:p>
            <a:r>
              <a:rPr lang="en-US" dirty="0"/>
              <a:t>Tech Talk: </a:t>
            </a:r>
            <a:r>
              <a:rPr lang="en-US" dirty="0">
                <a:hlinkClick r:id="rId3"/>
              </a:rPr>
              <a:t>https://www.youtube.com/watch?v=rrPbpGAz3Zk</a:t>
            </a:r>
            <a:endParaRPr lang="en-US" dirty="0"/>
          </a:p>
          <a:p>
            <a:endParaRPr lang="en-US" dirty="0"/>
          </a:p>
        </p:txBody>
      </p:sp>
    </p:spTree>
    <p:extLst>
      <p:ext uri="{BB962C8B-B14F-4D97-AF65-F5344CB8AC3E}">
        <p14:creationId xmlns:p14="http://schemas.microsoft.com/office/powerpoint/2010/main" val="299714524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Inventory Visibility</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F2C6FE05-3BFE-B644-D7B5-D53516AAAD29}"/>
              </a:ext>
            </a:extLst>
          </p:cNvPr>
          <p:cNvPicPr>
            <a:picLocks noChangeAspect="1"/>
          </p:cNvPicPr>
          <p:nvPr/>
        </p:nvPicPr>
        <p:blipFill>
          <a:blip r:embed="rId3"/>
          <a:stretch>
            <a:fillRect/>
          </a:stretch>
        </p:blipFill>
        <p:spPr>
          <a:xfrm>
            <a:off x="1574963" y="1050350"/>
            <a:ext cx="9042074" cy="5185638"/>
          </a:xfrm>
          <a:prstGeom prst="rect">
            <a:avLst/>
          </a:prstGeom>
        </p:spPr>
      </p:pic>
    </p:spTree>
    <p:extLst>
      <p:ext uri="{BB962C8B-B14F-4D97-AF65-F5344CB8AC3E}">
        <p14:creationId xmlns:p14="http://schemas.microsoft.com/office/powerpoint/2010/main" val="10493255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IoT Intelligence</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r>
              <a:rPr lang="en-US" dirty="0"/>
              <a:t>Renamed within 30 days to Sensor Data intelligence (in 10.0.30)</a:t>
            </a:r>
          </a:p>
          <a:p>
            <a:r>
              <a:rPr lang="en-US" dirty="0"/>
              <a:t>Sensor Data Intelligence is IoT Intelligence version 2.0</a:t>
            </a:r>
          </a:p>
          <a:p>
            <a:r>
              <a:rPr lang="en-US" dirty="0"/>
              <a:t>Microsoft doesn’t recommend starting any new projects with IoT Intelligence</a:t>
            </a:r>
          </a:p>
          <a:p>
            <a:r>
              <a:rPr lang="en-US" dirty="0"/>
              <a:t>Sensor Data Intelligence offers new features, scenarios and functionality</a:t>
            </a:r>
          </a:p>
          <a:p>
            <a:r>
              <a:rPr lang="en-US" dirty="0"/>
              <a:t>Collect details form machines to update maintenance counters</a:t>
            </a:r>
          </a:p>
          <a:p>
            <a:r>
              <a:rPr lang="en-US" dirty="0"/>
              <a:t>Features onboarding wizard in LCS</a:t>
            </a:r>
          </a:p>
          <a:p>
            <a:r>
              <a:rPr lang="en-US" dirty="0"/>
              <a:t>Deploy components in your Azure Subscription so you have more flexibility and extensibility options</a:t>
            </a:r>
          </a:p>
          <a:p>
            <a:r>
              <a:rPr lang="en-US" dirty="0"/>
              <a:t>Configure, scale and extend business logic on Azure components in your subscription</a:t>
            </a:r>
          </a:p>
          <a:p>
            <a:endParaRPr lang="en-US" dirty="0"/>
          </a:p>
          <a:p>
            <a:endParaRPr lang="en-US" dirty="0"/>
          </a:p>
        </p:txBody>
      </p:sp>
    </p:spTree>
    <p:extLst>
      <p:ext uri="{BB962C8B-B14F-4D97-AF65-F5344CB8AC3E}">
        <p14:creationId xmlns:p14="http://schemas.microsoft.com/office/powerpoint/2010/main" val="26968308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strike="sngStrike" dirty="0"/>
              <a:t>IoT Intelligence </a:t>
            </a:r>
            <a:r>
              <a:rPr lang="en-US" dirty="0"/>
              <a:t>Senor Data Intelligence</a:t>
            </a:r>
            <a:endParaRPr lang="en-US" strike="sngStrike" dirty="0"/>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r>
              <a:rPr lang="en-US" b="1" dirty="0"/>
              <a:t>Asset downtime </a:t>
            </a:r>
            <a:r>
              <a:rPr lang="en-US" dirty="0"/>
              <a:t>- Accurately track the efficiency of machine assets by using sensor data to track machine downtime.</a:t>
            </a:r>
          </a:p>
          <a:p>
            <a:r>
              <a:rPr lang="en-US" b="1" dirty="0"/>
              <a:t>Asset maintenance </a:t>
            </a:r>
            <a:r>
              <a:rPr lang="en-US" dirty="0"/>
              <a:t>- Minimize maintenance cost and extend asset life by improving maintenance plans based on sensor readings of critical control points for machine assets.</a:t>
            </a:r>
          </a:p>
          <a:p>
            <a:r>
              <a:rPr lang="en-US" b="1" dirty="0"/>
              <a:t>Machine status </a:t>
            </a:r>
            <a:r>
              <a:rPr lang="en-US" dirty="0"/>
              <a:t>- Ensure operation efficiency by using sensor readings to notify planners about machine outages and provide options for mitigating potential delays.</a:t>
            </a:r>
          </a:p>
          <a:p>
            <a:r>
              <a:rPr lang="en-US" b="1" dirty="0"/>
              <a:t>Product quality </a:t>
            </a:r>
            <a:r>
              <a:rPr lang="en-US" dirty="0"/>
              <a:t>- Ensure the quality of product batches by comparing sensor readings for actual properties of each product batch, such as moisture, temperature, or custom-defined quality metrics. The system will notify users when deviations occur.</a:t>
            </a:r>
          </a:p>
          <a:p>
            <a:r>
              <a:rPr lang="en-US" b="1" dirty="0"/>
              <a:t>Production delays </a:t>
            </a:r>
            <a:r>
              <a:rPr lang="en-US" dirty="0"/>
              <a:t>- Use sensor readings to compare actual cycle time to planned cycle time, and notify supervisors when production isn't on schedule. Supervisors can then intervene as required to ensure maximum operation efficiency.</a:t>
            </a:r>
          </a:p>
        </p:txBody>
      </p:sp>
      <p:sp>
        <p:nvSpPr>
          <p:cNvPr id="5" name="Rectangle 4">
            <a:extLst>
              <a:ext uri="{FF2B5EF4-FFF2-40B4-BE49-F238E27FC236}">
                <a16:creationId xmlns:a16="http://schemas.microsoft.com/office/drawing/2014/main" id="{ABB1F544-160C-A528-6E86-9D7E297BACF4}"/>
              </a:ext>
            </a:extLst>
          </p:cNvPr>
          <p:cNvSpPr/>
          <p:nvPr/>
        </p:nvSpPr>
        <p:spPr>
          <a:xfrm>
            <a:off x="255037" y="1181878"/>
            <a:ext cx="11582400" cy="15924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989708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strike="sngStrike" dirty="0"/>
              <a:t>IoT Intelligence </a:t>
            </a:r>
            <a:r>
              <a:rPr lang="en-US" dirty="0"/>
              <a:t>Senor Data Intelligence</a:t>
            </a:r>
            <a:endParaRPr lang="en-US" strike="sngStrike" dirty="0"/>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AF612EF6-1E82-CA71-9C47-F0A79652BFD4}"/>
              </a:ext>
            </a:extLst>
          </p:cNvPr>
          <p:cNvPicPr>
            <a:picLocks noChangeAspect="1"/>
          </p:cNvPicPr>
          <p:nvPr/>
        </p:nvPicPr>
        <p:blipFill>
          <a:blip r:embed="rId2"/>
          <a:stretch>
            <a:fillRect/>
          </a:stretch>
        </p:blipFill>
        <p:spPr>
          <a:xfrm>
            <a:off x="457201" y="1096974"/>
            <a:ext cx="11277600" cy="5184564"/>
          </a:xfrm>
          <a:prstGeom prst="rect">
            <a:avLst/>
          </a:prstGeom>
        </p:spPr>
      </p:pic>
    </p:spTree>
    <p:extLst>
      <p:ext uri="{BB962C8B-B14F-4D97-AF65-F5344CB8AC3E}">
        <p14:creationId xmlns:p14="http://schemas.microsoft.com/office/powerpoint/2010/main" val="177046829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(Preview) Global inventory Accounting</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endParaRPr lang="en-US" dirty="0"/>
          </a:p>
        </p:txBody>
      </p:sp>
      <p:pic>
        <p:nvPicPr>
          <p:cNvPr id="11" name="Picture 10">
            <a:extLst>
              <a:ext uri="{FF2B5EF4-FFF2-40B4-BE49-F238E27FC236}">
                <a16:creationId xmlns:a16="http://schemas.microsoft.com/office/drawing/2014/main" id="{27E38E78-6ABA-9466-0A9F-ED92384DE95F}"/>
              </a:ext>
            </a:extLst>
          </p:cNvPr>
          <p:cNvPicPr>
            <a:picLocks noChangeAspect="1"/>
          </p:cNvPicPr>
          <p:nvPr/>
        </p:nvPicPr>
        <p:blipFill>
          <a:blip r:embed="rId3"/>
          <a:stretch>
            <a:fillRect/>
          </a:stretch>
        </p:blipFill>
        <p:spPr>
          <a:xfrm>
            <a:off x="655873" y="1782721"/>
            <a:ext cx="10880253" cy="3292558"/>
          </a:xfrm>
          <a:prstGeom prst="rect">
            <a:avLst/>
          </a:prstGeom>
        </p:spPr>
      </p:pic>
    </p:spTree>
    <p:extLst>
      <p:ext uri="{BB962C8B-B14F-4D97-AF65-F5344CB8AC3E}">
        <p14:creationId xmlns:p14="http://schemas.microsoft.com/office/powerpoint/2010/main" val="185252613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(Preview) Global inventory Accounting</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0B4FF8AA-5750-E857-9379-F140F6051113}"/>
              </a:ext>
            </a:extLst>
          </p:cNvPr>
          <p:cNvPicPr>
            <a:picLocks noChangeAspect="1"/>
          </p:cNvPicPr>
          <p:nvPr/>
        </p:nvPicPr>
        <p:blipFill>
          <a:blip r:embed="rId3"/>
          <a:stretch>
            <a:fillRect/>
          </a:stretch>
        </p:blipFill>
        <p:spPr>
          <a:xfrm>
            <a:off x="2940381" y="1189203"/>
            <a:ext cx="6311238" cy="4954555"/>
          </a:xfrm>
          <a:prstGeom prst="rect">
            <a:avLst/>
          </a:prstGeom>
        </p:spPr>
      </p:pic>
    </p:spTree>
    <p:extLst>
      <p:ext uri="{BB962C8B-B14F-4D97-AF65-F5344CB8AC3E}">
        <p14:creationId xmlns:p14="http://schemas.microsoft.com/office/powerpoint/2010/main" val="28166146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(Preview) Global inventory Accounting</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577D885F-B9B5-3F13-C370-EC2C4F6A7031}"/>
              </a:ext>
            </a:extLst>
          </p:cNvPr>
          <p:cNvPicPr>
            <a:picLocks noChangeAspect="1"/>
          </p:cNvPicPr>
          <p:nvPr/>
        </p:nvPicPr>
        <p:blipFill>
          <a:blip r:embed="rId2"/>
          <a:stretch>
            <a:fillRect/>
          </a:stretch>
        </p:blipFill>
        <p:spPr>
          <a:xfrm>
            <a:off x="2827175" y="955718"/>
            <a:ext cx="6537649" cy="5374597"/>
          </a:xfrm>
          <a:prstGeom prst="rect">
            <a:avLst/>
          </a:prstGeom>
        </p:spPr>
      </p:pic>
    </p:spTree>
    <p:extLst>
      <p:ext uri="{BB962C8B-B14F-4D97-AF65-F5344CB8AC3E}">
        <p14:creationId xmlns:p14="http://schemas.microsoft.com/office/powerpoint/2010/main" val="40692576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(Preview) Global inventory Accounting</a:t>
            </a:r>
          </a:p>
        </p:txBody>
      </p:sp>
      <p:sp>
        <p:nvSpPr>
          <p:cNvPr id="3" name="Text Placeholder 2">
            <a:extLst>
              <a:ext uri="{FF2B5EF4-FFF2-40B4-BE49-F238E27FC236}">
                <a16:creationId xmlns:a16="http://schemas.microsoft.com/office/drawing/2014/main" id="{DD552E40-53A1-0DFD-B48B-885FB71AB34F}"/>
              </a:ext>
            </a:extLst>
          </p:cNvPr>
          <p:cNvSpPr>
            <a:spLocks noGrp="1"/>
          </p:cNvSpPr>
          <p:nvPr>
            <p:ph type="body" sz="quarter" idx="10"/>
          </p:nvPr>
        </p:nvSpPr>
        <p:spPr/>
        <p:txBody>
          <a:bodyPr/>
          <a:lstStyle/>
          <a:p>
            <a:r>
              <a:rPr lang="en-US" dirty="0"/>
              <a:t>Prerequisites</a:t>
            </a:r>
          </a:p>
        </p:txBody>
      </p:sp>
      <p:pic>
        <p:nvPicPr>
          <p:cNvPr id="8" name="Picture 7">
            <a:extLst>
              <a:ext uri="{FF2B5EF4-FFF2-40B4-BE49-F238E27FC236}">
                <a16:creationId xmlns:a16="http://schemas.microsoft.com/office/drawing/2014/main" id="{D01C87F6-7697-ACBD-ACE8-8D10DCDCB2EF}"/>
              </a:ext>
            </a:extLst>
          </p:cNvPr>
          <p:cNvPicPr>
            <a:picLocks noChangeAspect="1"/>
          </p:cNvPicPr>
          <p:nvPr/>
        </p:nvPicPr>
        <p:blipFill>
          <a:blip r:embed="rId2"/>
          <a:stretch>
            <a:fillRect/>
          </a:stretch>
        </p:blipFill>
        <p:spPr>
          <a:xfrm>
            <a:off x="155510" y="1545611"/>
            <a:ext cx="11880980" cy="4787858"/>
          </a:xfrm>
          <a:prstGeom prst="rect">
            <a:avLst/>
          </a:prstGeom>
        </p:spPr>
      </p:pic>
    </p:spTree>
    <p:extLst>
      <p:ext uri="{BB962C8B-B14F-4D97-AF65-F5344CB8AC3E}">
        <p14:creationId xmlns:p14="http://schemas.microsoft.com/office/powerpoint/2010/main" val="27430125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dirty="0"/>
              <a:t>What is a Micro Service</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sz="2400" dirty="0"/>
              <a:t>Microservices - also known as the microservice architecture - is an architectural style that structures an application as a collection of services that are “loosely coupled”</a:t>
            </a:r>
          </a:p>
          <a:p>
            <a:r>
              <a:rPr lang="en-US" sz="2400" dirty="0"/>
              <a:t>Highly maintainable and testable</a:t>
            </a:r>
          </a:p>
          <a:p>
            <a:r>
              <a:rPr lang="en-US" sz="2400" dirty="0"/>
              <a:t>Loosely coupled</a:t>
            </a:r>
          </a:p>
          <a:p>
            <a:r>
              <a:rPr lang="en-US" sz="2400" dirty="0"/>
              <a:t>Independently deployable</a:t>
            </a:r>
          </a:p>
          <a:p>
            <a:r>
              <a:rPr lang="en-US" sz="2400" dirty="0"/>
              <a:t>Organized around business capabilities</a:t>
            </a:r>
          </a:p>
          <a:p>
            <a:r>
              <a:rPr lang="en-US" sz="2400" dirty="0"/>
              <a:t>Owned by a small team</a:t>
            </a:r>
          </a:p>
        </p:txBody>
      </p:sp>
    </p:spTree>
    <p:extLst>
      <p:ext uri="{BB962C8B-B14F-4D97-AF65-F5344CB8AC3E}">
        <p14:creationId xmlns:p14="http://schemas.microsoft.com/office/powerpoint/2010/main" val="244875038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0B9432-13F8-2EA2-BB40-34F50D4361D0}"/>
              </a:ext>
            </a:extLst>
          </p:cNvPr>
          <p:cNvSpPr>
            <a:spLocks noGrp="1"/>
          </p:cNvSpPr>
          <p:nvPr>
            <p:ph type="body" sz="quarter" idx="12"/>
          </p:nvPr>
        </p:nvSpPr>
        <p:spPr/>
        <p:txBody>
          <a:bodyPr/>
          <a:lstStyle/>
          <a:p>
            <a:r>
              <a:rPr lang="en-US" dirty="0"/>
              <a:t>(Preview) Global inventory Accounting</a:t>
            </a:r>
          </a:p>
        </p:txBody>
      </p:sp>
      <p:sp>
        <p:nvSpPr>
          <p:cNvPr id="5" name="Text Placeholder 4">
            <a:extLst>
              <a:ext uri="{FF2B5EF4-FFF2-40B4-BE49-F238E27FC236}">
                <a16:creationId xmlns:a16="http://schemas.microsoft.com/office/drawing/2014/main" id="{6AD1DF5D-2FFA-CD91-4A39-24C02595DE9F}"/>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9800BBA4-FB23-360B-8280-7E666E656459}"/>
              </a:ext>
            </a:extLst>
          </p:cNvPr>
          <p:cNvPicPr>
            <a:picLocks noChangeAspect="1"/>
          </p:cNvPicPr>
          <p:nvPr/>
        </p:nvPicPr>
        <p:blipFill>
          <a:blip r:embed="rId3"/>
          <a:stretch>
            <a:fillRect/>
          </a:stretch>
        </p:blipFill>
        <p:spPr>
          <a:xfrm>
            <a:off x="1091238" y="1096974"/>
            <a:ext cx="10009524" cy="5228571"/>
          </a:xfrm>
          <a:prstGeom prst="rect">
            <a:avLst/>
          </a:prstGeom>
        </p:spPr>
      </p:pic>
    </p:spTree>
    <p:extLst>
      <p:ext uri="{BB962C8B-B14F-4D97-AF65-F5344CB8AC3E}">
        <p14:creationId xmlns:p14="http://schemas.microsoft.com/office/powerpoint/2010/main" val="212734960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49AE2-3CF9-E86C-F1D5-930F0C0C4364}"/>
              </a:ext>
            </a:extLst>
          </p:cNvPr>
          <p:cNvSpPr>
            <a:spLocks noGrp="1"/>
          </p:cNvSpPr>
          <p:nvPr>
            <p:ph type="body" sz="quarter" idx="12"/>
          </p:nvPr>
        </p:nvSpPr>
        <p:spPr>
          <a:xfrm>
            <a:off x="741364" y="164813"/>
            <a:ext cx="8750980" cy="1169551"/>
          </a:xfrm>
        </p:spPr>
        <p:txBody>
          <a:bodyPr/>
          <a:lstStyle/>
          <a:p>
            <a:r>
              <a:rPr lang="en-US" dirty="0"/>
              <a:t>(Preview) Global inventory Accounting</a:t>
            </a:r>
          </a:p>
          <a:p>
            <a:endParaRPr lang="en-US" dirty="0"/>
          </a:p>
        </p:txBody>
      </p:sp>
      <p:sp>
        <p:nvSpPr>
          <p:cNvPr id="3" name="Text Placeholder 2">
            <a:extLst>
              <a:ext uri="{FF2B5EF4-FFF2-40B4-BE49-F238E27FC236}">
                <a16:creationId xmlns:a16="http://schemas.microsoft.com/office/drawing/2014/main" id="{507A4F69-312B-B6A6-6494-AA6CBDBDC23A}"/>
              </a:ext>
            </a:extLst>
          </p:cNvPr>
          <p:cNvSpPr>
            <a:spLocks noGrp="1"/>
          </p:cNvSpPr>
          <p:nvPr>
            <p:ph type="body" sz="quarter" idx="10"/>
          </p:nvPr>
        </p:nvSpPr>
        <p:spPr/>
        <p:txBody>
          <a:bodyPr/>
          <a:lstStyle/>
          <a:p>
            <a:r>
              <a:rPr lang="en-US" dirty="0">
                <a:hlinkClick r:id="rId2"/>
              </a:rPr>
              <a:t>https://community.dynamics.com/365/dynamics-365-fasttrack/b/techtalks/posts/part-6-global-inventory-accounting-add-in-for-dynamics-365-supply-chain-management-march-29-2022</a:t>
            </a:r>
            <a:endParaRPr lang="en-US" dirty="0"/>
          </a:p>
          <a:p>
            <a:r>
              <a:rPr lang="en-US" dirty="0"/>
              <a:t>Anne </a:t>
            </a:r>
            <a:r>
              <a:rPr lang="en-US" dirty="0" err="1"/>
              <a:t>Krumpke</a:t>
            </a:r>
            <a:r>
              <a:rPr lang="en-US" dirty="0"/>
              <a:t> and Rachel Profit are here</a:t>
            </a:r>
          </a:p>
          <a:p>
            <a:r>
              <a:rPr lang="en-US" dirty="0"/>
              <a:t>Anne </a:t>
            </a:r>
            <a:r>
              <a:rPr lang="en-US" dirty="0" err="1"/>
              <a:t>Krumpke</a:t>
            </a:r>
            <a:r>
              <a:rPr lang="en-US" dirty="0"/>
              <a:t> will be F&amp;O Tech Medic booth from 2 to 3 today</a:t>
            </a:r>
          </a:p>
        </p:txBody>
      </p:sp>
    </p:spTree>
    <p:extLst>
      <p:ext uri="{BB962C8B-B14F-4D97-AF65-F5344CB8AC3E}">
        <p14:creationId xmlns:p14="http://schemas.microsoft.com/office/powerpoint/2010/main" val="402093051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0E8600-7E83-7391-CE99-06F12972FD86}"/>
              </a:ext>
            </a:extLst>
          </p:cNvPr>
          <p:cNvSpPr>
            <a:spLocks noGrp="1"/>
          </p:cNvSpPr>
          <p:nvPr>
            <p:ph type="body" sz="quarter" idx="12"/>
          </p:nvPr>
        </p:nvSpPr>
        <p:spPr/>
        <p:txBody>
          <a:bodyPr/>
          <a:lstStyle/>
          <a:p>
            <a:r>
              <a:rPr lang="en-US" dirty="0"/>
              <a:t>Can I Write My Own Micro Services?</a:t>
            </a:r>
          </a:p>
        </p:txBody>
      </p:sp>
      <p:sp>
        <p:nvSpPr>
          <p:cNvPr id="3" name="Text Placeholder 2">
            <a:extLst>
              <a:ext uri="{FF2B5EF4-FFF2-40B4-BE49-F238E27FC236}">
                <a16:creationId xmlns:a16="http://schemas.microsoft.com/office/drawing/2014/main" id="{9E9855C3-EDE6-96CB-17A7-003D2344CAE6}"/>
              </a:ext>
            </a:extLst>
          </p:cNvPr>
          <p:cNvSpPr>
            <a:spLocks noGrp="1"/>
          </p:cNvSpPr>
          <p:nvPr>
            <p:ph type="body" sz="quarter" idx="10"/>
          </p:nvPr>
        </p:nvSpPr>
        <p:spPr/>
        <p:txBody>
          <a:bodyPr/>
          <a:lstStyle/>
          <a:p>
            <a:r>
              <a:rPr lang="en-US" dirty="0"/>
              <a:t>Sort of, yes. It depends.</a:t>
            </a:r>
          </a:p>
          <a:p>
            <a:r>
              <a:rPr lang="en-US" dirty="0"/>
              <a:t>OData and Custom Services are throttled now (or will be very soon) so keep that in mind</a:t>
            </a:r>
          </a:p>
          <a:p>
            <a:r>
              <a:rPr lang="en-US" dirty="0"/>
              <a:t>For read only workloads, yes. Can use Data lake for data needs without touching F&amp;O</a:t>
            </a:r>
          </a:p>
          <a:p>
            <a:r>
              <a:rPr lang="en-US" dirty="0"/>
              <a:t>For CUD workloads, its complicated</a:t>
            </a:r>
          </a:p>
          <a:p>
            <a:r>
              <a:rPr lang="en-US" dirty="0"/>
              <a:t>Could use DMF with a scheduler</a:t>
            </a:r>
          </a:p>
          <a:p>
            <a:r>
              <a:rPr lang="en-US" dirty="0"/>
              <a:t>DMF has recurring integrations and data jobs to assist</a:t>
            </a:r>
          </a:p>
          <a:p>
            <a:r>
              <a:rPr lang="en-US" dirty="0"/>
              <a:t>OData and Custom Services could hit a “429” wall</a:t>
            </a:r>
          </a:p>
          <a:p>
            <a:r>
              <a:rPr lang="en-US" dirty="0"/>
              <a:t>Messaging with middleware and after the </a:t>
            </a:r>
            <a:r>
              <a:rPr lang="en-US"/>
              <a:t>fact reconciliation </a:t>
            </a:r>
            <a:r>
              <a:rPr lang="en-US" dirty="0"/>
              <a:t>will be the best option</a:t>
            </a:r>
          </a:p>
        </p:txBody>
      </p:sp>
    </p:spTree>
    <p:extLst>
      <p:ext uri="{BB962C8B-B14F-4D97-AF65-F5344CB8AC3E}">
        <p14:creationId xmlns:p14="http://schemas.microsoft.com/office/powerpoint/2010/main" val="349338085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3BF29CD-C3CC-59CE-33EF-19AA48D00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600" y="0"/>
            <a:ext cx="5130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59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36850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0A21C7-20C4-806D-03BD-8A638259C6D8}"/>
              </a:ext>
            </a:extLst>
          </p:cNvPr>
          <p:cNvSpPr>
            <a:spLocks noGrp="1"/>
          </p:cNvSpPr>
          <p:nvPr>
            <p:ph type="body" sz="quarter" idx="10"/>
          </p:nvPr>
        </p:nvSpPr>
        <p:spPr/>
        <p:txBody>
          <a:bodyPr/>
          <a:lstStyle/>
          <a:p>
            <a:r>
              <a:rPr lang="en-US"/>
              <a:t>Also, all of my PowerPoints will be available for download at </a:t>
            </a:r>
            <a:r>
              <a:rPr lang="en-US">
                <a:hlinkClick r:id="rId2"/>
              </a:rPr>
              <a:t>https://github.com/NathanClouseAX/CommunityPresentations/tree/master/2022</a:t>
            </a:r>
            <a:r>
              <a:rPr lang="en-US"/>
              <a:t> by end of the week</a:t>
            </a:r>
          </a:p>
          <a:p>
            <a:endParaRPr lang="en-US"/>
          </a:p>
        </p:txBody>
      </p:sp>
      <p:sp>
        <p:nvSpPr>
          <p:cNvPr id="3" name="Text Placeholder 2">
            <a:extLst>
              <a:ext uri="{FF2B5EF4-FFF2-40B4-BE49-F238E27FC236}">
                <a16:creationId xmlns:a16="http://schemas.microsoft.com/office/drawing/2014/main" id="{B632E498-5294-A4BD-31AF-1B039648D542}"/>
              </a:ext>
            </a:extLst>
          </p:cNvPr>
          <p:cNvSpPr>
            <a:spLocks noGrp="1"/>
          </p:cNvSpPr>
          <p:nvPr>
            <p:ph type="body" sz="quarter" idx="12"/>
          </p:nvPr>
        </p:nvSpPr>
        <p:spPr/>
        <p:txBody>
          <a:bodyPr/>
          <a:lstStyle/>
          <a:p>
            <a:r>
              <a:rPr lang="en-US" dirty="0"/>
              <a:t>Give Away</a:t>
            </a:r>
          </a:p>
        </p:txBody>
      </p:sp>
    </p:spTree>
    <p:extLst>
      <p:ext uri="{BB962C8B-B14F-4D97-AF65-F5344CB8AC3E}">
        <p14:creationId xmlns:p14="http://schemas.microsoft.com/office/powerpoint/2010/main" val="35072990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EE670B44-FA99-C0B3-84C3-91D91ED26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284" y="1720158"/>
            <a:ext cx="3603279" cy="3603279"/>
          </a:xfrm>
          <a:prstGeom prst="rect">
            <a:avLst/>
          </a:prstGeom>
        </p:spPr>
      </p:pic>
    </p:spTree>
    <p:extLst>
      <p:ext uri="{BB962C8B-B14F-4D97-AF65-F5344CB8AC3E}">
        <p14:creationId xmlns:p14="http://schemas.microsoft.com/office/powerpoint/2010/main" val="19192029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E6B216-7543-D8D8-BDBB-7E24BB6D1494}"/>
              </a:ext>
            </a:extLst>
          </p:cNvPr>
          <p:cNvSpPr>
            <a:spLocks noGrp="1"/>
          </p:cNvSpPr>
          <p:nvPr>
            <p:ph type="body" sz="quarter" idx="12"/>
          </p:nvPr>
        </p:nvSpPr>
        <p:spPr/>
        <p:txBody>
          <a:bodyPr/>
          <a:lstStyle/>
          <a:p>
            <a:r>
              <a:rPr lang="en-US" dirty="0"/>
              <a:t>How do they work?</a:t>
            </a:r>
          </a:p>
        </p:txBody>
      </p:sp>
      <p:sp>
        <p:nvSpPr>
          <p:cNvPr id="3" name="Text Placeholder 2">
            <a:extLst>
              <a:ext uri="{FF2B5EF4-FFF2-40B4-BE49-F238E27FC236}">
                <a16:creationId xmlns:a16="http://schemas.microsoft.com/office/drawing/2014/main" id="{59C30939-E7BF-BF69-EF1D-21B83899C36A}"/>
              </a:ext>
            </a:extLst>
          </p:cNvPr>
          <p:cNvSpPr>
            <a:spLocks noGrp="1"/>
          </p:cNvSpPr>
          <p:nvPr>
            <p:ph type="body" sz="quarter" idx="10"/>
          </p:nvPr>
        </p:nvSpPr>
        <p:spPr/>
        <p:txBody>
          <a:bodyPr/>
          <a:lstStyle/>
          <a:p>
            <a:r>
              <a:rPr lang="en-US" sz="2800" dirty="0"/>
              <a:t>Process request(s) centered around 1 central topic (</a:t>
            </a:r>
            <a:r>
              <a:rPr lang="en-US" sz="2800" dirty="0" err="1"/>
              <a:t>ie</a:t>
            </a:r>
            <a:r>
              <a:rPr lang="en-US" sz="2800" dirty="0"/>
              <a:t>; Inventory On Hand)</a:t>
            </a:r>
          </a:p>
          <a:p>
            <a:r>
              <a:rPr lang="en-US" sz="2800" dirty="0"/>
              <a:t>Autonomous in relation to F&amp;O</a:t>
            </a:r>
          </a:p>
          <a:p>
            <a:r>
              <a:rPr lang="en-US" sz="2800" dirty="0"/>
              <a:t>Specialized around 1 central topic (</a:t>
            </a:r>
            <a:r>
              <a:rPr lang="en-US" sz="2800" dirty="0" err="1"/>
              <a:t>ie</a:t>
            </a:r>
            <a:r>
              <a:rPr lang="en-US" sz="2800" dirty="0"/>
              <a:t>; view, edit on hand inventory)</a:t>
            </a:r>
          </a:p>
          <a:p>
            <a:r>
              <a:rPr lang="en-US" sz="2800" dirty="0"/>
              <a:t>Multiple microservices are grouped together to service an application or sub-system for a large application</a:t>
            </a:r>
          </a:p>
          <a:p>
            <a:r>
              <a:rPr lang="en-US" sz="2800" dirty="0"/>
              <a:t>Microservices can use other microservices</a:t>
            </a:r>
          </a:p>
          <a:p>
            <a:endParaRPr lang="en-US" sz="2800" dirty="0"/>
          </a:p>
        </p:txBody>
      </p:sp>
    </p:spTree>
    <p:extLst>
      <p:ext uri="{BB962C8B-B14F-4D97-AF65-F5344CB8AC3E}">
        <p14:creationId xmlns:p14="http://schemas.microsoft.com/office/powerpoint/2010/main" val="32038253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Microservices?">
            <a:extLst>
              <a:ext uri="{FF2B5EF4-FFF2-40B4-BE49-F238E27FC236}">
                <a16:creationId xmlns:a16="http://schemas.microsoft.com/office/drawing/2014/main" id="{96690595-DB70-4406-D7C4-4E71E3B5B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159" y="424446"/>
            <a:ext cx="9045682" cy="486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61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Microservices?">
            <a:extLst>
              <a:ext uri="{FF2B5EF4-FFF2-40B4-BE49-F238E27FC236}">
                <a16:creationId xmlns:a16="http://schemas.microsoft.com/office/drawing/2014/main" id="{96690595-DB70-4406-D7C4-4E71E3B5B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11" y="-69511"/>
            <a:ext cx="12998822" cy="699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82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are Microservices?">
            <a:extLst>
              <a:ext uri="{FF2B5EF4-FFF2-40B4-BE49-F238E27FC236}">
                <a16:creationId xmlns:a16="http://schemas.microsoft.com/office/drawing/2014/main" id="{96690595-DB70-4406-D7C4-4E71E3B5B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159" y="424446"/>
            <a:ext cx="9045682" cy="486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78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f9c791-4e7e-42f3-b110-f2d048dfe1f4">
      <Terms xmlns="http://schemas.microsoft.com/office/infopath/2007/PartnerControls"/>
    </lcf76f155ced4ddcb4097134ff3c332f>
    <TaxCatchAll xmlns="c32e8f56-b4af-4143-8a45-c6aec7ec705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10" ma:contentTypeDescription="Create a new document." ma:contentTypeScope="" ma:versionID="807203fbe71f959ff0f2d5db0735a4c6">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5d676dd9bd10afd63aa4848adfb3b367"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b5e555c1-6094-442e-ab48-ec10f99c704e}" ma:internalName="TaxCatchAll" ma:showField="CatchAllData" ma:web="c32e8f56-b4af-4143-8a45-c6aec7ec70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22C26C-C04F-4BBD-ADCA-818B7FC9A396}">
  <ds:schemaRefs>
    <ds:schemaRef ds:uri="http://schemas.microsoft.com/office/2006/metadata/properties"/>
    <ds:schemaRef ds:uri="http://www.w3.org/XML/1998/namespace"/>
    <ds:schemaRef ds:uri="http://schemas.microsoft.com/office/2006/documentManagement/types"/>
    <ds:schemaRef ds:uri="http://purl.org/dc/elements/1.1/"/>
    <ds:schemaRef ds:uri="http://schemas.openxmlformats.org/package/2006/metadata/core-properties"/>
    <ds:schemaRef ds:uri="http://purl.org/dc/terms/"/>
    <ds:schemaRef ds:uri="81f9c791-4e7e-42f3-b110-f2d048dfe1f4"/>
    <ds:schemaRef ds:uri="http://schemas.microsoft.com/office/infopath/2007/PartnerControls"/>
    <ds:schemaRef ds:uri="c32e8f56-b4af-4143-8a45-c6aec7ec7059"/>
    <ds:schemaRef ds:uri="http://purl.org/dc/dcmitype/"/>
  </ds:schemaRefs>
</ds:datastoreItem>
</file>

<file path=customXml/itemProps2.xml><?xml version="1.0" encoding="utf-8"?>
<ds:datastoreItem xmlns:ds="http://schemas.openxmlformats.org/officeDocument/2006/customXml" ds:itemID="{5DB24BB8-5EEA-485D-ACEB-EE5733FFFB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4463B0-E51E-47A1-8E07-2F4698B7FC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1655</TotalTime>
  <Words>3243</Words>
  <Application>Microsoft Office PowerPoint</Application>
  <PresentationFormat>Widescreen</PresentationFormat>
  <Paragraphs>372</Paragraphs>
  <Slides>56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Cabin-semi-bold</vt:lpstr>
      <vt:lpstr>Calibri</vt:lpstr>
      <vt:lpstr>Helvetica Neue</vt:lpstr>
      <vt:lpstr>Poppins</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Summit Speaker Template</dc:title>
  <dc:creator>aaron@accelerationeconomy.com</dc:creator>
  <cp:keywords>Microsoft, Power Platform, ERP, Dynamics 365, Business Central, Power BI, Power Apps, Power Automate, Power Virtual Agents, Power Pages</cp:keywords>
  <cp:lastModifiedBy>Nathan Clouse</cp:lastModifiedBy>
  <cp:revision>8</cp:revision>
  <dcterms:modified xsi:type="dcterms:W3CDTF">2022-10-12T12:54:38Z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y fmtid="{D5CDD505-2E9C-101B-9397-08002B2CF9AE}" pid="3" name="MediaServiceImageTags">
    <vt:lpwstr/>
  </property>
</Properties>
</file>